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4"/>
  </p:sldMasterIdLst>
  <p:notesMasterIdLst>
    <p:notesMasterId r:id="rId49"/>
  </p:notesMasterIdLst>
  <p:sldIdLst>
    <p:sldId id="742" r:id="rId5"/>
    <p:sldId id="768" r:id="rId6"/>
    <p:sldId id="783" r:id="rId7"/>
    <p:sldId id="785" r:id="rId8"/>
    <p:sldId id="786" r:id="rId9"/>
    <p:sldId id="790" r:id="rId10"/>
    <p:sldId id="810" r:id="rId11"/>
    <p:sldId id="824" r:id="rId12"/>
    <p:sldId id="800" r:id="rId13"/>
    <p:sldId id="784" r:id="rId14"/>
    <p:sldId id="812" r:id="rId15"/>
    <p:sldId id="793" r:id="rId16"/>
    <p:sldId id="795" r:id="rId17"/>
    <p:sldId id="817" r:id="rId18"/>
    <p:sldId id="816" r:id="rId19"/>
    <p:sldId id="813" r:id="rId20"/>
    <p:sldId id="814" r:id="rId21"/>
    <p:sldId id="797" r:id="rId22"/>
    <p:sldId id="798" r:id="rId23"/>
    <p:sldId id="799" r:id="rId24"/>
    <p:sldId id="791" r:id="rId25"/>
    <p:sldId id="792" r:id="rId26"/>
    <p:sldId id="787" r:id="rId27"/>
    <p:sldId id="815" r:id="rId28"/>
    <p:sldId id="788" r:id="rId29"/>
    <p:sldId id="801" r:id="rId30"/>
    <p:sldId id="802" r:id="rId31"/>
    <p:sldId id="803" r:id="rId32"/>
    <p:sldId id="820" r:id="rId33"/>
    <p:sldId id="818" r:id="rId34"/>
    <p:sldId id="819" r:id="rId35"/>
    <p:sldId id="805" r:id="rId36"/>
    <p:sldId id="821" r:id="rId37"/>
    <p:sldId id="825" r:id="rId38"/>
    <p:sldId id="826" r:id="rId39"/>
    <p:sldId id="827" r:id="rId40"/>
    <p:sldId id="828" r:id="rId41"/>
    <p:sldId id="829" r:id="rId42"/>
    <p:sldId id="830" r:id="rId43"/>
    <p:sldId id="831" r:id="rId44"/>
    <p:sldId id="832" r:id="rId45"/>
    <p:sldId id="833" r:id="rId46"/>
    <p:sldId id="834" r:id="rId47"/>
    <p:sldId id="835" r:id="rId48"/>
  </p:sldIdLst>
  <p:sldSz cx="12192000" cy="7620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Myriad Pro Light" panose="020B0403030403020204" pitchFamily="34" charset="0"/>
      <p:regular r:id="rId55"/>
    </p:embeddedFont>
    <p:embeddedFont>
      <p:font typeface="Open Sans Condensed Light" panose="020B0306030504020204" pitchFamily="34" charset="0"/>
      <p:regular r:id="rId56"/>
      <p:italic r:id="rId57"/>
    </p:embeddedFont>
    <p:embeddedFont>
      <p:font typeface="Titillium" panose="00000500000000000000" pitchFamily="50" charset="0"/>
      <p:regular r:id="rId58"/>
      <p:bold r:id="rId59"/>
      <p:italic r:id="rId60"/>
      <p:boldItalic r:id="rId61"/>
    </p:embeddedFont>
    <p:embeddedFont>
      <p:font typeface="Titillium Lt" panose="00000300000000000000" pitchFamily="50" charset="0"/>
      <p:regular r:id="rId62"/>
      <p: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D48C29F-69B3-416B-8A44-6CE50C528274}">
          <p14:sldIdLst>
            <p14:sldId id="742"/>
            <p14:sldId id="768"/>
            <p14:sldId id="783"/>
            <p14:sldId id="785"/>
            <p14:sldId id="786"/>
            <p14:sldId id="790"/>
            <p14:sldId id="810"/>
            <p14:sldId id="824"/>
            <p14:sldId id="800"/>
            <p14:sldId id="784"/>
            <p14:sldId id="812"/>
            <p14:sldId id="793"/>
            <p14:sldId id="795"/>
            <p14:sldId id="817"/>
            <p14:sldId id="816"/>
            <p14:sldId id="813"/>
            <p14:sldId id="814"/>
            <p14:sldId id="797"/>
            <p14:sldId id="798"/>
            <p14:sldId id="799"/>
            <p14:sldId id="791"/>
            <p14:sldId id="792"/>
            <p14:sldId id="787"/>
            <p14:sldId id="815"/>
            <p14:sldId id="788"/>
            <p14:sldId id="801"/>
            <p14:sldId id="802"/>
            <p14:sldId id="803"/>
            <p14:sldId id="820"/>
            <p14:sldId id="818"/>
            <p14:sldId id="819"/>
            <p14:sldId id="805"/>
            <p14:sldId id="821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E3E"/>
    <a:srgbClr val="FBA41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76304" autoAdjust="0"/>
  </p:normalViewPr>
  <p:slideViewPr>
    <p:cSldViewPr snapToGrid="0">
      <p:cViewPr varScale="1">
        <p:scale>
          <a:sx n="72" d="100"/>
          <a:sy n="72" d="100"/>
        </p:scale>
        <p:origin x="9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égory Morel" userId="732ee2fcb39904ba" providerId="LiveId" clId="{E4CA5102-810B-4541-87B8-4858D4E774A3}"/>
    <pc:docChg chg="addSld delSld modSld">
      <pc:chgData name="Grégory Morel" userId="732ee2fcb39904ba" providerId="LiveId" clId="{E4CA5102-810B-4541-87B8-4858D4E774A3}" dt="2021-04-14T15:39:19.319" v="3" actId="2696"/>
      <pc:docMkLst>
        <pc:docMk/>
      </pc:docMkLst>
      <pc:sldChg chg="add del">
        <pc:chgData name="Grégory Morel" userId="732ee2fcb39904ba" providerId="LiveId" clId="{E4CA5102-810B-4541-87B8-4858D4E774A3}" dt="2021-04-14T15:39:07.330" v="1"/>
        <pc:sldMkLst>
          <pc:docMk/>
          <pc:sldMk cId="1037248181" sldId="763"/>
        </pc:sldMkLst>
      </pc:sldChg>
      <pc:sldChg chg="add del">
        <pc:chgData name="Grégory Morel" userId="732ee2fcb39904ba" providerId="LiveId" clId="{E4CA5102-810B-4541-87B8-4858D4E774A3}" dt="2021-04-14T15:39:19.319" v="3" actId="2696"/>
        <pc:sldMkLst>
          <pc:docMk/>
          <pc:sldMk cId="1093654627" sldId="763"/>
        </pc:sldMkLst>
      </pc:sldChg>
    </pc:docChg>
  </pc:docChgLst>
  <pc:docChgLst>
    <pc:chgData name="Grégory Morel" userId="8a45a95f-50b8-483c-a5e8-a1e278167fe3" providerId="ADAL" clId="{86C89B9F-8DE0-4C4A-AAC5-949DA9E482F6}"/>
    <pc:docChg chg="modSld modMainMaster">
      <pc:chgData name="Grégory Morel" userId="8a45a95f-50b8-483c-a5e8-a1e278167fe3" providerId="ADAL" clId="{86C89B9F-8DE0-4C4A-AAC5-949DA9E482F6}" dt="2023-04-21T09:59:13.029" v="22" actId="20577"/>
      <pc:docMkLst>
        <pc:docMk/>
      </pc:docMkLst>
      <pc:sldChg chg="modSp mod">
        <pc:chgData name="Grégory Morel" userId="8a45a95f-50b8-483c-a5e8-a1e278167fe3" providerId="ADAL" clId="{86C89B9F-8DE0-4C4A-AAC5-949DA9E482F6}" dt="2023-04-07T12:29:36.120" v="20" actId="20577"/>
        <pc:sldMkLst>
          <pc:docMk/>
          <pc:sldMk cId="3247340209" sldId="824"/>
        </pc:sldMkLst>
        <pc:spChg chg="mod">
          <ac:chgData name="Grégory Morel" userId="8a45a95f-50b8-483c-a5e8-a1e278167fe3" providerId="ADAL" clId="{86C89B9F-8DE0-4C4A-AAC5-949DA9E482F6}" dt="2023-04-07T12:29:36.120" v="20" actId="20577"/>
          <ac:spMkLst>
            <pc:docMk/>
            <pc:sldMk cId="3247340209" sldId="824"/>
            <ac:spMk id="17" creationId="{9A665DF7-540C-4493-9513-CEDB0DF38735}"/>
          </ac:spMkLst>
        </pc:spChg>
      </pc:sldChg>
      <pc:sldMasterChg chg="modSldLayout">
        <pc:chgData name="Grégory Morel" userId="8a45a95f-50b8-483c-a5e8-a1e278167fe3" providerId="ADAL" clId="{86C89B9F-8DE0-4C4A-AAC5-949DA9E482F6}" dt="2023-04-21T09:59:13.029" v="22" actId="20577"/>
        <pc:sldMasterMkLst>
          <pc:docMk/>
          <pc:sldMasterMk cId="3660609799" sldId="2147483677"/>
        </pc:sldMasterMkLst>
        <pc:sldLayoutChg chg="modSp mod">
          <pc:chgData name="Grégory Morel" userId="8a45a95f-50b8-483c-a5e8-a1e278167fe3" providerId="ADAL" clId="{86C89B9F-8DE0-4C4A-AAC5-949DA9E482F6}" dt="2023-04-21T09:59:13.029" v="22" actId="20577"/>
          <pc:sldLayoutMkLst>
            <pc:docMk/>
            <pc:sldMasterMk cId="3660609799" sldId="2147483677"/>
            <pc:sldLayoutMk cId="989561567" sldId="2147483678"/>
          </pc:sldLayoutMkLst>
          <pc:spChg chg="mod">
            <ac:chgData name="Grégory Morel" userId="8a45a95f-50b8-483c-a5e8-a1e278167fe3" providerId="ADAL" clId="{86C89B9F-8DE0-4C4A-AAC5-949DA9E482F6}" dt="2023-04-21T09:59:13.029" v="22" actId="20577"/>
            <ac:spMkLst>
              <pc:docMk/>
              <pc:sldMasterMk cId="3660609799" sldId="2147483677"/>
              <pc:sldLayoutMk cId="989561567" sldId="2147483678"/>
              <ac:spMk id="17" creationId="{00000000-0000-0000-0000-000000000000}"/>
            </ac:spMkLst>
          </pc:spChg>
        </pc:sldLayoutChg>
      </pc:sldMasterChg>
    </pc:docChg>
  </pc:docChgLst>
  <pc:docChgLst>
    <pc:chgData name="Grégory Morel" userId="732ee2fcb39904ba" providerId="LiveId" clId="{76970D05-9C73-4B13-83BD-ECE1AFC51222}"/>
    <pc:docChg chg="undo redo custSel mod addSld delSld modSld sldOrd addSection delSection modSection">
      <pc:chgData name="Grégory Morel" userId="732ee2fcb39904ba" providerId="LiveId" clId="{76970D05-9C73-4B13-83BD-ECE1AFC51222}" dt="2021-04-19T14:38:12.811" v="12106" actId="113"/>
      <pc:docMkLst>
        <pc:docMk/>
      </pc:docMkLst>
      <pc:sldChg chg="modSp">
        <pc:chgData name="Grégory Morel" userId="732ee2fcb39904ba" providerId="LiveId" clId="{76970D05-9C73-4B13-83BD-ECE1AFC51222}" dt="2021-04-14T15:44:07.732" v="32" actId="255"/>
        <pc:sldMkLst>
          <pc:docMk/>
          <pc:sldMk cId="3517110617" sldId="742"/>
        </pc:sldMkLst>
        <pc:spChg chg="mod">
          <ac:chgData name="Grégory Morel" userId="732ee2fcb39904ba" providerId="LiveId" clId="{76970D05-9C73-4B13-83BD-ECE1AFC51222}" dt="2021-04-14T15:44:07.732" v="32" actId="255"/>
          <ac:spMkLst>
            <pc:docMk/>
            <pc:sldMk cId="3517110617" sldId="742"/>
            <ac:spMk id="83" creationId="{00000000-0000-0000-0000-000000000000}"/>
          </ac:spMkLst>
        </pc:spChg>
      </pc:sldChg>
      <pc:sldChg chg="addSp delSp modSp modAnim">
        <pc:chgData name="Grégory Morel" userId="732ee2fcb39904ba" providerId="LiveId" clId="{76970D05-9C73-4B13-83BD-ECE1AFC51222}" dt="2021-04-16T06:43:14.864" v="11825"/>
        <pc:sldMkLst>
          <pc:docMk/>
          <pc:sldMk cId="1582348942" sldId="743"/>
        </pc:sldMkLst>
        <pc:spChg chg="mod">
          <ac:chgData name="Grégory Morel" userId="732ee2fcb39904ba" providerId="LiveId" clId="{76970D05-9C73-4B13-83BD-ECE1AFC51222}" dt="2021-04-14T15:49:30.270" v="56" actId="20577"/>
          <ac:spMkLst>
            <pc:docMk/>
            <pc:sldMk cId="1582348942" sldId="743"/>
            <ac:spMk id="2" creationId="{00000000-0000-0000-0000-000000000000}"/>
          </ac:spMkLst>
        </pc:spChg>
        <pc:spChg chg="del mod">
          <ac:chgData name="Grégory Morel" userId="732ee2fcb39904ba" providerId="LiveId" clId="{76970D05-9C73-4B13-83BD-ECE1AFC51222}" dt="2021-04-14T15:49:56.009" v="64" actId="478"/>
          <ac:spMkLst>
            <pc:docMk/>
            <pc:sldMk cId="1582348942" sldId="743"/>
            <ac:spMk id="4" creationId="{149AF05F-5BA4-4ED1-99BE-CBE80D049794}"/>
          </ac:spMkLst>
        </pc:spChg>
        <pc:spChg chg="add del">
          <ac:chgData name="Grégory Morel" userId="732ee2fcb39904ba" providerId="LiveId" clId="{76970D05-9C73-4B13-83BD-ECE1AFC51222}" dt="2021-04-14T15:55:56.666" v="112"/>
          <ac:spMkLst>
            <pc:docMk/>
            <pc:sldMk cId="1582348942" sldId="743"/>
            <ac:spMk id="5" creationId="{8149E180-5DC6-4C0D-8014-204C4C898871}"/>
          </ac:spMkLst>
        </pc:spChg>
        <pc:spChg chg="del mod">
          <ac:chgData name="Grégory Morel" userId="732ee2fcb39904ba" providerId="LiveId" clId="{76970D05-9C73-4B13-83BD-ECE1AFC51222}" dt="2021-04-14T15:49:46.519" v="62"/>
          <ac:spMkLst>
            <pc:docMk/>
            <pc:sldMk cId="1582348942" sldId="743"/>
            <ac:spMk id="6" creationId="{97C65F2C-6604-4C55-83A2-D914691E5D07}"/>
          </ac:spMkLst>
        </pc:spChg>
        <pc:spChg chg="add del mod">
          <ac:chgData name="Grégory Morel" userId="732ee2fcb39904ba" providerId="LiveId" clId="{76970D05-9C73-4B13-83BD-ECE1AFC51222}" dt="2021-04-15T21:26:46.650" v="10414" actId="478"/>
          <ac:spMkLst>
            <pc:docMk/>
            <pc:sldMk cId="1582348942" sldId="743"/>
            <ac:spMk id="7" creationId="{9C94293B-914A-489F-B971-F2F9D034BFC1}"/>
          </ac:spMkLst>
        </pc:spChg>
        <pc:spChg chg="add del">
          <ac:chgData name="Grégory Morel" userId="732ee2fcb39904ba" providerId="LiveId" clId="{76970D05-9C73-4B13-83BD-ECE1AFC51222}" dt="2021-04-14T15:56:00.547" v="114"/>
          <ac:spMkLst>
            <pc:docMk/>
            <pc:sldMk cId="1582348942" sldId="743"/>
            <ac:spMk id="8" creationId="{47057821-87CE-4D02-998E-2B7ACFA83F20}"/>
          </ac:spMkLst>
        </pc:spChg>
        <pc:spChg chg="add del">
          <ac:chgData name="Grégory Morel" userId="732ee2fcb39904ba" providerId="LiveId" clId="{76970D05-9C73-4B13-83BD-ECE1AFC51222}" dt="2021-04-14T16:05:13.456" v="125"/>
          <ac:spMkLst>
            <pc:docMk/>
            <pc:sldMk cId="1582348942" sldId="743"/>
            <ac:spMk id="12" creationId="{B3D4A99F-CF58-4C06-B0F7-2EAE7D80418F}"/>
          </ac:spMkLst>
        </pc:spChg>
        <pc:spChg chg="add mod">
          <ac:chgData name="Grégory Morel" userId="732ee2fcb39904ba" providerId="LiveId" clId="{76970D05-9C73-4B13-83BD-ECE1AFC51222}" dt="2021-04-14T16:33:20.363" v="180" actId="20577"/>
          <ac:spMkLst>
            <pc:docMk/>
            <pc:sldMk cId="1582348942" sldId="743"/>
            <ac:spMk id="18" creationId="{0681EA8B-DBBC-42F1-9E9C-307B63DC213D}"/>
          </ac:spMkLst>
        </pc:spChg>
        <pc:picChg chg="del">
          <ac:chgData name="Grégory Morel" userId="732ee2fcb39904ba" providerId="LiveId" clId="{76970D05-9C73-4B13-83BD-ECE1AFC51222}" dt="2021-04-14T15:49:46.518" v="60" actId="478"/>
          <ac:picMkLst>
            <pc:docMk/>
            <pc:sldMk cId="1582348942" sldId="743"/>
            <ac:picMk id="3" creationId="{C0A9E812-E485-4DA4-8088-2FDC4487F9DF}"/>
          </ac:picMkLst>
        </pc:picChg>
        <pc:picChg chg="add mod">
          <ac:chgData name="Grégory Morel" userId="732ee2fcb39904ba" providerId="LiveId" clId="{76970D05-9C73-4B13-83BD-ECE1AFC51222}" dt="2021-04-15T21:26:57.421" v="10416" actId="1076"/>
          <ac:picMkLst>
            <pc:docMk/>
            <pc:sldMk cId="1582348942" sldId="743"/>
            <ac:picMk id="9" creationId="{566FBA50-3649-4E2E-895F-621B57172C1F}"/>
          </ac:picMkLst>
        </pc:picChg>
        <pc:picChg chg="add del">
          <ac:chgData name="Grégory Morel" userId="732ee2fcb39904ba" providerId="LiveId" clId="{76970D05-9C73-4B13-83BD-ECE1AFC51222}" dt="2021-04-14T15:56:44.056" v="119"/>
          <ac:picMkLst>
            <pc:docMk/>
            <pc:sldMk cId="1582348942" sldId="743"/>
            <ac:picMk id="10" creationId="{FE5BCB70-1967-4FFD-9741-7B6F5FA4EBAA}"/>
          </ac:picMkLst>
        </pc:picChg>
        <pc:picChg chg="add mod">
          <ac:chgData name="Grégory Morel" userId="732ee2fcb39904ba" providerId="LiveId" clId="{76970D05-9C73-4B13-83BD-ECE1AFC51222}" dt="2021-04-15T21:27:27.461" v="10422" actId="1076"/>
          <ac:picMkLst>
            <pc:docMk/>
            <pc:sldMk cId="1582348942" sldId="743"/>
            <ac:picMk id="11" creationId="{2125A6AD-B73E-4D29-8861-64C02EDCD609}"/>
          </ac:picMkLst>
        </pc:picChg>
        <pc:picChg chg="add mod">
          <ac:chgData name="Grégory Morel" userId="732ee2fcb39904ba" providerId="LiveId" clId="{76970D05-9C73-4B13-83BD-ECE1AFC51222}" dt="2021-04-15T21:27:40.377" v="10425" actId="1076"/>
          <ac:picMkLst>
            <pc:docMk/>
            <pc:sldMk cId="1582348942" sldId="743"/>
            <ac:picMk id="13" creationId="{28E6C420-8566-4B2E-A95A-B38D752629A9}"/>
          </ac:picMkLst>
        </pc:picChg>
        <pc:picChg chg="add mod">
          <ac:chgData name="Grégory Morel" userId="732ee2fcb39904ba" providerId="LiveId" clId="{76970D05-9C73-4B13-83BD-ECE1AFC51222}" dt="2021-04-15T21:28:07.929" v="10427"/>
          <ac:picMkLst>
            <pc:docMk/>
            <pc:sldMk cId="1582348942" sldId="743"/>
            <ac:picMk id="14" creationId="{E4E6A3FC-7477-44D7-84F6-CEAB82453615}"/>
          </ac:picMkLst>
        </pc:picChg>
        <pc:picChg chg="add mod">
          <ac:chgData name="Grégory Morel" userId="732ee2fcb39904ba" providerId="LiveId" clId="{76970D05-9C73-4B13-83BD-ECE1AFC51222}" dt="2021-04-15T21:28:20.593" v="10431" actId="1076"/>
          <ac:picMkLst>
            <pc:docMk/>
            <pc:sldMk cId="1582348942" sldId="743"/>
            <ac:picMk id="15" creationId="{389EFCA8-286A-4388-8EF2-18942BAED322}"/>
          </ac:picMkLst>
        </pc:picChg>
        <pc:picChg chg="add mod">
          <ac:chgData name="Grégory Morel" userId="732ee2fcb39904ba" providerId="LiveId" clId="{76970D05-9C73-4B13-83BD-ECE1AFC51222}" dt="2021-04-15T21:28:22.389" v="10432" actId="1076"/>
          <ac:picMkLst>
            <pc:docMk/>
            <pc:sldMk cId="1582348942" sldId="743"/>
            <ac:picMk id="16" creationId="{DD6AE1EE-BDAE-4540-90EE-042500BFFBE1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1582348942" sldId="743"/>
            <ac:inkMk id="3" creationId="{7032818F-F8E6-4375-AF7A-D6F8706806A0}"/>
          </ac:inkMkLst>
        </pc:inkChg>
      </pc:sldChg>
      <pc:sldChg chg="del">
        <pc:chgData name="Grégory Morel" userId="732ee2fcb39904ba" providerId="LiveId" clId="{76970D05-9C73-4B13-83BD-ECE1AFC51222}" dt="2021-04-16T00:11:11.143" v="11802" actId="2696"/>
        <pc:sldMkLst>
          <pc:docMk/>
          <pc:sldMk cId="443843121" sldId="744"/>
        </pc:sldMkLst>
      </pc:sldChg>
      <pc:sldChg chg="del">
        <pc:chgData name="Grégory Morel" userId="732ee2fcb39904ba" providerId="LiveId" clId="{76970D05-9C73-4B13-83BD-ECE1AFC51222}" dt="2021-04-16T00:11:11.176" v="11803" actId="2696"/>
        <pc:sldMkLst>
          <pc:docMk/>
          <pc:sldMk cId="3929104917" sldId="745"/>
        </pc:sldMkLst>
      </pc:sldChg>
      <pc:sldChg chg="del">
        <pc:chgData name="Grégory Morel" userId="732ee2fcb39904ba" providerId="LiveId" clId="{76970D05-9C73-4B13-83BD-ECE1AFC51222}" dt="2021-04-16T00:11:11.196" v="11804" actId="2696"/>
        <pc:sldMkLst>
          <pc:docMk/>
          <pc:sldMk cId="3417967561" sldId="746"/>
        </pc:sldMkLst>
      </pc:sldChg>
      <pc:sldChg chg="del">
        <pc:chgData name="Grégory Morel" userId="732ee2fcb39904ba" providerId="LiveId" clId="{76970D05-9C73-4B13-83BD-ECE1AFC51222}" dt="2021-04-16T00:11:11.216" v="11805" actId="2696"/>
        <pc:sldMkLst>
          <pc:docMk/>
          <pc:sldMk cId="3324350585" sldId="747"/>
        </pc:sldMkLst>
      </pc:sldChg>
      <pc:sldChg chg="del">
        <pc:chgData name="Grégory Morel" userId="732ee2fcb39904ba" providerId="LiveId" clId="{76970D05-9C73-4B13-83BD-ECE1AFC51222}" dt="2021-04-16T00:11:11.237" v="11806" actId="2696"/>
        <pc:sldMkLst>
          <pc:docMk/>
          <pc:sldMk cId="2049183874" sldId="748"/>
        </pc:sldMkLst>
      </pc:sldChg>
      <pc:sldChg chg="del">
        <pc:chgData name="Grégory Morel" userId="732ee2fcb39904ba" providerId="LiveId" clId="{76970D05-9C73-4B13-83BD-ECE1AFC51222}" dt="2021-04-16T00:11:11.258" v="11807" actId="2696"/>
        <pc:sldMkLst>
          <pc:docMk/>
          <pc:sldMk cId="2424713701" sldId="749"/>
        </pc:sldMkLst>
      </pc:sldChg>
      <pc:sldChg chg="del">
        <pc:chgData name="Grégory Morel" userId="732ee2fcb39904ba" providerId="LiveId" clId="{76970D05-9C73-4B13-83BD-ECE1AFC51222}" dt="2021-04-16T00:11:11.280" v="11808" actId="2696"/>
        <pc:sldMkLst>
          <pc:docMk/>
          <pc:sldMk cId="3952501885" sldId="750"/>
        </pc:sldMkLst>
      </pc:sldChg>
      <pc:sldChg chg="del">
        <pc:chgData name="Grégory Morel" userId="732ee2fcb39904ba" providerId="LiveId" clId="{76970D05-9C73-4B13-83BD-ECE1AFC51222}" dt="2021-04-16T00:11:11.304" v="11809" actId="2696"/>
        <pc:sldMkLst>
          <pc:docMk/>
          <pc:sldMk cId="2836546995" sldId="751"/>
        </pc:sldMkLst>
      </pc:sldChg>
      <pc:sldChg chg="del">
        <pc:chgData name="Grégory Morel" userId="732ee2fcb39904ba" providerId="LiveId" clId="{76970D05-9C73-4B13-83BD-ECE1AFC51222}" dt="2021-04-16T00:11:11.332" v="11810" actId="2696"/>
        <pc:sldMkLst>
          <pc:docMk/>
          <pc:sldMk cId="3622767839" sldId="752"/>
        </pc:sldMkLst>
      </pc:sldChg>
      <pc:sldChg chg="del">
        <pc:chgData name="Grégory Morel" userId="732ee2fcb39904ba" providerId="LiveId" clId="{76970D05-9C73-4B13-83BD-ECE1AFC51222}" dt="2021-04-16T00:11:11.358" v="11811" actId="2696"/>
        <pc:sldMkLst>
          <pc:docMk/>
          <pc:sldMk cId="2831000033" sldId="753"/>
        </pc:sldMkLst>
      </pc:sldChg>
      <pc:sldChg chg="del">
        <pc:chgData name="Grégory Morel" userId="732ee2fcb39904ba" providerId="LiveId" clId="{76970D05-9C73-4B13-83BD-ECE1AFC51222}" dt="2021-04-16T00:11:11.376" v="11812" actId="2696"/>
        <pc:sldMkLst>
          <pc:docMk/>
          <pc:sldMk cId="1871559144" sldId="754"/>
        </pc:sldMkLst>
      </pc:sldChg>
      <pc:sldChg chg="del">
        <pc:chgData name="Grégory Morel" userId="732ee2fcb39904ba" providerId="LiveId" clId="{76970D05-9C73-4B13-83BD-ECE1AFC51222}" dt="2021-04-16T00:11:11.407" v="11813" actId="2696"/>
        <pc:sldMkLst>
          <pc:docMk/>
          <pc:sldMk cId="986813725" sldId="755"/>
        </pc:sldMkLst>
      </pc:sldChg>
      <pc:sldChg chg="del">
        <pc:chgData name="Grégory Morel" userId="732ee2fcb39904ba" providerId="LiveId" clId="{76970D05-9C73-4B13-83BD-ECE1AFC51222}" dt="2021-04-16T00:11:11.438" v="11814" actId="2696"/>
        <pc:sldMkLst>
          <pc:docMk/>
          <pc:sldMk cId="1411440282" sldId="756"/>
        </pc:sldMkLst>
      </pc:sldChg>
      <pc:sldChg chg="del">
        <pc:chgData name="Grégory Morel" userId="732ee2fcb39904ba" providerId="LiveId" clId="{76970D05-9C73-4B13-83BD-ECE1AFC51222}" dt="2021-04-16T00:11:11.458" v="11815" actId="2696"/>
        <pc:sldMkLst>
          <pc:docMk/>
          <pc:sldMk cId="1672107124" sldId="757"/>
        </pc:sldMkLst>
      </pc:sldChg>
      <pc:sldChg chg="del">
        <pc:chgData name="Grégory Morel" userId="732ee2fcb39904ba" providerId="LiveId" clId="{76970D05-9C73-4B13-83BD-ECE1AFC51222}" dt="2021-04-16T00:11:11.473" v="11816" actId="2696"/>
        <pc:sldMkLst>
          <pc:docMk/>
          <pc:sldMk cId="2544237985" sldId="758"/>
        </pc:sldMkLst>
      </pc:sldChg>
      <pc:sldChg chg="del">
        <pc:chgData name="Grégory Morel" userId="732ee2fcb39904ba" providerId="LiveId" clId="{76970D05-9C73-4B13-83BD-ECE1AFC51222}" dt="2021-04-16T00:11:11.493" v="11817" actId="2696"/>
        <pc:sldMkLst>
          <pc:docMk/>
          <pc:sldMk cId="2922550816" sldId="759"/>
        </pc:sldMkLst>
      </pc:sldChg>
      <pc:sldChg chg="del">
        <pc:chgData name="Grégory Morel" userId="732ee2fcb39904ba" providerId="LiveId" clId="{76970D05-9C73-4B13-83BD-ECE1AFC51222}" dt="2021-04-16T00:11:11.513" v="11818" actId="2696"/>
        <pc:sldMkLst>
          <pc:docMk/>
          <pc:sldMk cId="3268775961" sldId="760"/>
        </pc:sldMkLst>
      </pc:sldChg>
      <pc:sldChg chg="del">
        <pc:chgData name="Grégory Morel" userId="732ee2fcb39904ba" providerId="LiveId" clId="{76970D05-9C73-4B13-83BD-ECE1AFC51222}" dt="2021-04-16T00:11:11.532" v="11819" actId="2696"/>
        <pc:sldMkLst>
          <pc:docMk/>
          <pc:sldMk cId="3813484909" sldId="761"/>
        </pc:sldMkLst>
      </pc:sldChg>
      <pc:sldChg chg="addSp del">
        <pc:chgData name="Grégory Morel" userId="732ee2fcb39904ba" providerId="LiveId" clId="{76970D05-9C73-4B13-83BD-ECE1AFC51222}" dt="2021-04-16T00:11:11.568" v="11820" actId="2696"/>
        <pc:sldMkLst>
          <pc:docMk/>
          <pc:sldMk cId="1972357758" sldId="762"/>
        </pc:sldMkLst>
        <pc:spChg chg="add">
          <ac:chgData name="Grégory Morel" userId="732ee2fcb39904ba" providerId="LiveId" clId="{76970D05-9C73-4B13-83BD-ECE1AFC51222}" dt="2021-04-14T16:30:23.533" v="142"/>
          <ac:spMkLst>
            <pc:docMk/>
            <pc:sldMk cId="1972357758" sldId="762"/>
            <ac:spMk id="10" creationId="{28A23555-16C8-400B-A09D-0307CCCF0DE1}"/>
          </ac:spMkLst>
        </pc:spChg>
      </pc:sldChg>
      <pc:sldChg chg="addSp delSp modSp add modNotesTx">
        <pc:chgData name="Grégory Morel" userId="732ee2fcb39904ba" providerId="LiveId" clId="{76970D05-9C73-4B13-83BD-ECE1AFC51222}" dt="2021-04-16T06:43:14.864" v="11825"/>
        <pc:sldMkLst>
          <pc:docMk/>
          <pc:sldMk cId="3747235012" sldId="763"/>
        </pc:sldMkLst>
        <pc:spChg chg="add mod">
          <ac:chgData name="Grégory Morel" userId="732ee2fcb39904ba" providerId="LiveId" clId="{76970D05-9C73-4B13-83BD-ECE1AFC51222}" dt="2021-04-14T16:55:54.362" v="203" actId="164"/>
          <ac:spMkLst>
            <pc:docMk/>
            <pc:sldMk cId="3747235012" sldId="763"/>
            <ac:spMk id="4" creationId="{25539E2D-4956-475F-B8C8-F746D902CF5D}"/>
          </ac:spMkLst>
        </pc:spChg>
        <pc:spChg chg="add del mod">
          <ac:chgData name="Grégory Morel" userId="732ee2fcb39904ba" providerId="LiveId" clId="{76970D05-9C73-4B13-83BD-ECE1AFC51222}" dt="2021-04-14T21:55:25.065" v="1503" actId="478"/>
          <ac:spMkLst>
            <pc:docMk/>
            <pc:sldMk cId="3747235012" sldId="763"/>
            <ac:spMk id="6" creationId="{25E19A1F-618D-4E32-A74F-801A37CC8628}"/>
          </ac:spMkLst>
        </pc:spChg>
        <pc:spChg chg="del">
          <ac:chgData name="Grégory Morel" userId="732ee2fcb39904ba" providerId="LiveId" clId="{76970D05-9C73-4B13-83BD-ECE1AFC51222}" dt="2021-04-14T16:36:26.817" v="194" actId="478"/>
          <ac:spMkLst>
            <pc:docMk/>
            <pc:sldMk cId="3747235012" sldId="763"/>
            <ac:spMk id="7" creationId="{9C94293B-914A-489F-B971-F2F9D034BFC1}"/>
          </ac:spMkLst>
        </pc:spChg>
        <pc:spChg chg="add del mod">
          <ac:chgData name="Grégory Morel" userId="732ee2fcb39904ba" providerId="LiveId" clId="{76970D05-9C73-4B13-83BD-ECE1AFC51222}" dt="2021-04-14T21:49:14.227" v="1364" actId="478"/>
          <ac:spMkLst>
            <pc:docMk/>
            <pc:sldMk cId="3747235012" sldId="763"/>
            <ac:spMk id="8" creationId="{81A24912-6D97-4A42-985F-99299110DEF4}"/>
          </ac:spMkLst>
        </pc:spChg>
        <pc:spChg chg="add del mod">
          <ac:chgData name="Grégory Morel" userId="732ee2fcb39904ba" providerId="LiveId" clId="{76970D05-9C73-4B13-83BD-ECE1AFC51222}" dt="2021-04-14T21:44:05.745" v="1122" actId="767"/>
          <ac:spMkLst>
            <pc:docMk/>
            <pc:sldMk cId="3747235012" sldId="763"/>
            <ac:spMk id="10" creationId="{D52D945E-151B-4D1D-854F-C49901A93E68}"/>
          </ac:spMkLst>
        </pc:spChg>
        <pc:spChg chg="add mod">
          <ac:chgData name="Grégory Morel" userId="732ee2fcb39904ba" providerId="LiveId" clId="{76970D05-9C73-4B13-83BD-ECE1AFC51222}" dt="2021-04-14T21:58:35.550" v="1573" actId="1076"/>
          <ac:spMkLst>
            <pc:docMk/>
            <pc:sldMk cId="3747235012" sldId="763"/>
            <ac:spMk id="12" creationId="{5C8932FB-7246-4FF6-BD77-434A1E4598C3}"/>
          </ac:spMkLst>
        </pc:spChg>
        <pc:spChg chg="add del mod">
          <ac:chgData name="Grégory Morel" userId="732ee2fcb39904ba" providerId="LiveId" clId="{76970D05-9C73-4B13-83BD-ECE1AFC51222}" dt="2021-04-14T19:22:14.689" v="536" actId="478"/>
          <ac:spMkLst>
            <pc:docMk/>
            <pc:sldMk cId="3747235012" sldId="763"/>
            <ac:spMk id="17" creationId="{9A665DF7-540C-4493-9513-CEDB0DF38735}"/>
          </ac:spMkLst>
        </pc:spChg>
        <pc:spChg chg="add mod">
          <ac:chgData name="Grégory Morel" userId="732ee2fcb39904ba" providerId="LiveId" clId="{76970D05-9C73-4B13-83BD-ECE1AFC51222}" dt="2021-04-14T23:02:19.496" v="1808" actId="20577"/>
          <ac:spMkLst>
            <pc:docMk/>
            <pc:sldMk cId="3747235012" sldId="763"/>
            <ac:spMk id="20" creationId="{2E87BF46-2BFE-4C49-BB26-F636B621874B}"/>
          </ac:spMkLst>
        </pc:spChg>
        <pc:grpChg chg="add mod">
          <ac:chgData name="Grégory Morel" userId="732ee2fcb39904ba" providerId="LiveId" clId="{76970D05-9C73-4B13-83BD-ECE1AFC51222}" dt="2021-04-14T22:06:54.812" v="1611" actId="14100"/>
          <ac:grpSpMkLst>
            <pc:docMk/>
            <pc:sldMk cId="3747235012" sldId="763"/>
            <ac:grpSpMk id="5" creationId="{AF83D20F-3DD8-4330-AC62-95464E139FF2}"/>
          </ac:grpSpMkLst>
        </pc:grpChg>
        <pc:graphicFrameChg chg="add mod modGraphic">
          <ac:chgData name="Grégory Morel" userId="732ee2fcb39904ba" providerId="LiveId" clId="{76970D05-9C73-4B13-83BD-ECE1AFC51222}" dt="2021-04-15T21:30:41.640" v="10438" actId="1076"/>
          <ac:graphicFrameMkLst>
            <pc:docMk/>
            <pc:sldMk cId="3747235012" sldId="763"/>
            <ac:graphicFrameMk id="18" creationId="{1A600258-69F8-4B68-8406-28AA1E2C3140}"/>
          </ac:graphicFrameMkLst>
        </pc:graphicFrameChg>
        <pc:picChg chg="add mod">
          <ac:chgData name="Grégory Morel" userId="732ee2fcb39904ba" providerId="LiveId" clId="{76970D05-9C73-4B13-83BD-ECE1AFC51222}" dt="2021-04-14T16:55:54.362" v="203" actId="164"/>
          <ac:picMkLst>
            <pc:docMk/>
            <pc:sldMk cId="3747235012" sldId="763"/>
            <ac:picMk id="3" creationId="{8E049020-52C5-4C13-8FFB-47157E41B335}"/>
          </ac:picMkLst>
        </pc:picChg>
        <pc:picChg chg="del">
          <ac:chgData name="Grégory Morel" userId="732ee2fcb39904ba" providerId="LiveId" clId="{76970D05-9C73-4B13-83BD-ECE1AFC51222}" dt="2021-04-14T16:28:59.600" v="141" actId="478"/>
          <ac:picMkLst>
            <pc:docMk/>
            <pc:sldMk cId="3747235012" sldId="763"/>
            <ac:picMk id="9" creationId="{566FBA50-3649-4E2E-895F-621B57172C1F}"/>
          </ac:picMkLst>
        </pc:picChg>
        <pc:picChg chg="del">
          <ac:chgData name="Grégory Morel" userId="732ee2fcb39904ba" providerId="LiveId" clId="{76970D05-9C73-4B13-83BD-ECE1AFC51222}" dt="2021-04-14T16:28:55.187" v="140" actId="478"/>
          <ac:picMkLst>
            <pc:docMk/>
            <pc:sldMk cId="3747235012" sldId="763"/>
            <ac:picMk id="11" creationId="{2125A6AD-B73E-4D29-8861-64C02EDCD609}"/>
          </ac:picMkLst>
        </pc:picChg>
        <pc:picChg chg="del">
          <ac:chgData name="Grégory Morel" userId="732ee2fcb39904ba" providerId="LiveId" clId="{76970D05-9C73-4B13-83BD-ECE1AFC51222}" dt="2021-04-14T16:28:59.600" v="141" actId="478"/>
          <ac:picMkLst>
            <pc:docMk/>
            <pc:sldMk cId="3747235012" sldId="763"/>
            <ac:picMk id="13" creationId="{28E6C420-8566-4B2E-A95A-B38D752629A9}"/>
          </ac:picMkLst>
        </pc:picChg>
        <pc:picChg chg="del">
          <ac:chgData name="Grégory Morel" userId="732ee2fcb39904ba" providerId="LiveId" clId="{76970D05-9C73-4B13-83BD-ECE1AFC51222}" dt="2021-04-14T16:28:59.600" v="141" actId="478"/>
          <ac:picMkLst>
            <pc:docMk/>
            <pc:sldMk cId="3747235012" sldId="763"/>
            <ac:picMk id="14" creationId="{E4E6A3FC-7477-44D7-84F6-CEAB82453615}"/>
          </ac:picMkLst>
        </pc:picChg>
        <pc:picChg chg="del">
          <ac:chgData name="Grégory Morel" userId="732ee2fcb39904ba" providerId="LiveId" clId="{76970D05-9C73-4B13-83BD-ECE1AFC51222}" dt="2021-04-14T16:28:55.187" v="140" actId="478"/>
          <ac:picMkLst>
            <pc:docMk/>
            <pc:sldMk cId="3747235012" sldId="763"/>
            <ac:picMk id="15" creationId="{389EFCA8-286A-4388-8EF2-18942BAED322}"/>
          </ac:picMkLst>
        </pc:picChg>
        <pc:picChg chg="del">
          <ac:chgData name="Grégory Morel" userId="732ee2fcb39904ba" providerId="LiveId" clId="{76970D05-9C73-4B13-83BD-ECE1AFC51222}" dt="2021-04-14T16:28:55.187" v="140" actId="478"/>
          <ac:picMkLst>
            <pc:docMk/>
            <pc:sldMk cId="3747235012" sldId="763"/>
            <ac:picMk id="16" creationId="{DD6AE1EE-BDAE-4540-90EE-042500BFFBE1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3747235012" sldId="763"/>
            <ac:inkMk id="6" creationId="{90E8BD0A-E883-46C1-B201-A0EF59B08993}"/>
          </ac:inkMkLst>
        </pc:inkChg>
      </pc:sldChg>
      <pc:sldChg chg="addSp delSp modSp add">
        <pc:chgData name="Grégory Morel" userId="732ee2fcb39904ba" providerId="LiveId" clId="{76970D05-9C73-4B13-83BD-ECE1AFC51222}" dt="2021-04-16T06:43:14.864" v="11825"/>
        <pc:sldMkLst>
          <pc:docMk/>
          <pc:sldMk cId="3937537060" sldId="764"/>
        </pc:sldMkLst>
        <pc:spChg chg="del">
          <ac:chgData name="Grégory Morel" userId="732ee2fcb39904ba" providerId="LiveId" clId="{76970D05-9C73-4B13-83BD-ECE1AFC51222}" dt="2021-04-14T19:22:11.377" v="535" actId="478"/>
          <ac:spMkLst>
            <pc:docMk/>
            <pc:sldMk cId="3937537060" sldId="764"/>
            <ac:spMk id="6" creationId="{25E19A1F-618D-4E32-A74F-801A37CC8628}"/>
          </ac:spMkLst>
        </pc:spChg>
        <pc:spChg chg="add mod">
          <ac:chgData name="Grégory Morel" userId="732ee2fcb39904ba" providerId="LiveId" clId="{76970D05-9C73-4B13-83BD-ECE1AFC51222}" dt="2021-04-14T20:55:30.178" v="900" actId="1036"/>
          <ac:spMkLst>
            <pc:docMk/>
            <pc:sldMk cId="3937537060" sldId="764"/>
            <ac:spMk id="10" creationId="{F3C11DED-354B-4408-B646-6D2ADED3E209}"/>
          </ac:spMkLst>
        </pc:spChg>
        <pc:spChg chg="add mod">
          <ac:chgData name="Grégory Morel" userId="732ee2fcb39904ba" providerId="LiveId" clId="{76970D05-9C73-4B13-83BD-ECE1AFC51222}" dt="2021-04-14T20:58:33.338" v="973" actId="20577"/>
          <ac:spMkLst>
            <pc:docMk/>
            <pc:sldMk cId="3937537060" sldId="764"/>
            <ac:spMk id="11" creationId="{63349926-F164-4EA6-89D6-CBB3CEE17A16}"/>
          </ac:spMkLst>
        </pc:spChg>
        <pc:spChg chg="add mod">
          <ac:chgData name="Grégory Morel" userId="732ee2fcb39904ba" providerId="LiveId" clId="{76970D05-9C73-4B13-83BD-ECE1AFC51222}" dt="2021-04-14T20:55:30.178" v="900" actId="1036"/>
          <ac:spMkLst>
            <pc:docMk/>
            <pc:sldMk cId="3937537060" sldId="764"/>
            <ac:spMk id="14" creationId="{36B23EA1-6F38-48D0-A976-891C07D2F77E}"/>
          </ac:spMkLst>
        </pc:spChg>
        <pc:spChg chg="mod">
          <ac:chgData name="Grégory Morel" userId="732ee2fcb39904ba" providerId="LiveId" clId="{76970D05-9C73-4B13-83BD-ECE1AFC51222}" dt="2021-04-14T20:53:59.543" v="864" actId="207"/>
          <ac:spMkLst>
            <pc:docMk/>
            <pc:sldMk cId="3937537060" sldId="764"/>
            <ac:spMk id="17" creationId="{9A665DF7-540C-4493-9513-CEDB0DF38735}"/>
          </ac:spMkLst>
        </pc:spChg>
        <pc:grpChg chg="del mod">
          <ac:chgData name="Grégory Morel" userId="732ee2fcb39904ba" providerId="LiveId" clId="{76970D05-9C73-4B13-83BD-ECE1AFC51222}" dt="2021-04-14T19:22:07.620" v="534" actId="478"/>
          <ac:grpSpMkLst>
            <pc:docMk/>
            <pc:sldMk cId="3937537060" sldId="764"/>
            <ac:grpSpMk id="5" creationId="{AF83D20F-3DD8-4330-AC62-95464E139FF2}"/>
          </ac:grpSpMkLst>
        </pc:grpChg>
        <pc:picChg chg="add mod">
          <ac:chgData name="Grégory Morel" userId="732ee2fcb39904ba" providerId="LiveId" clId="{76970D05-9C73-4B13-83BD-ECE1AFC51222}" dt="2021-04-14T20:55:30.178" v="900" actId="1036"/>
          <ac:picMkLst>
            <pc:docMk/>
            <pc:sldMk cId="3937537060" sldId="764"/>
            <ac:picMk id="7" creationId="{CE0C790B-1DAF-45C7-B744-3E576A0B9548}"/>
          </ac:picMkLst>
        </pc:picChg>
        <pc:picChg chg="add mod">
          <ac:chgData name="Grégory Morel" userId="732ee2fcb39904ba" providerId="LiveId" clId="{76970D05-9C73-4B13-83BD-ECE1AFC51222}" dt="2021-04-14T20:55:30.178" v="900" actId="1036"/>
          <ac:picMkLst>
            <pc:docMk/>
            <pc:sldMk cId="3937537060" sldId="764"/>
            <ac:picMk id="8" creationId="{09EF1C58-C20F-4BD0-9ACF-4E74B84BE07B}"/>
          </ac:picMkLst>
        </pc:picChg>
        <pc:picChg chg="add mod">
          <ac:chgData name="Grégory Morel" userId="732ee2fcb39904ba" providerId="LiveId" clId="{76970D05-9C73-4B13-83BD-ECE1AFC51222}" dt="2021-04-14T20:55:30.178" v="900" actId="1036"/>
          <ac:picMkLst>
            <pc:docMk/>
            <pc:sldMk cId="3937537060" sldId="764"/>
            <ac:picMk id="9" creationId="{678EF139-B5E5-4BBA-B134-02A72BB7ADB8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3937537060" sldId="764"/>
            <ac:inkMk id="3" creationId="{3A916EA3-1A4D-4E4F-8EEF-5B0E233ACAE1}"/>
          </ac:inkMkLst>
        </pc:inkChg>
      </pc:sldChg>
      <pc:sldChg chg="add del">
        <pc:chgData name="Grégory Morel" userId="732ee2fcb39904ba" providerId="LiveId" clId="{76970D05-9C73-4B13-83BD-ECE1AFC51222}" dt="2021-04-14T19:44:52.508" v="765"/>
        <pc:sldMkLst>
          <pc:docMk/>
          <pc:sldMk cId="1117028770" sldId="765"/>
        </pc:sldMkLst>
      </pc:sldChg>
      <pc:sldChg chg="addSp delSp modSp add modNotesTx">
        <pc:chgData name="Grégory Morel" userId="732ee2fcb39904ba" providerId="LiveId" clId="{76970D05-9C73-4B13-83BD-ECE1AFC51222}" dt="2021-04-16T06:43:14.864" v="11825"/>
        <pc:sldMkLst>
          <pc:docMk/>
          <pc:sldMk cId="3107585898" sldId="765"/>
        </pc:sldMkLst>
        <pc:spChg chg="add mod">
          <ac:chgData name="Grégory Morel" userId="732ee2fcb39904ba" providerId="LiveId" clId="{76970D05-9C73-4B13-83BD-ECE1AFC51222}" dt="2021-04-15T21:33:11.474" v="10517" actId="1076"/>
          <ac:spMkLst>
            <pc:docMk/>
            <pc:sldMk cId="3107585898" sldId="765"/>
            <ac:spMk id="9" creationId="{3A3FFAA2-DE9E-439F-801E-60F4D191956B}"/>
          </ac:spMkLst>
        </pc:spChg>
        <pc:grpChg chg="del">
          <ac:chgData name="Grégory Morel" userId="732ee2fcb39904ba" providerId="LiveId" clId="{76970D05-9C73-4B13-83BD-ECE1AFC51222}" dt="2021-04-14T22:01:17.573" v="1582" actId="478"/>
          <ac:grpSpMkLst>
            <pc:docMk/>
            <pc:sldMk cId="3107585898" sldId="765"/>
            <ac:grpSpMk id="5" creationId="{AF83D20F-3DD8-4330-AC62-95464E139FF2}"/>
          </ac:grpSpMkLst>
        </pc:grpChg>
        <pc:grpChg chg="add">
          <ac:chgData name="Grégory Morel" userId="732ee2fcb39904ba" providerId="LiveId" clId="{76970D05-9C73-4B13-83BD-ECE1AFC51222}" dt="2021-04-15T21:33:04.411" v="10516"/>
          <ac:grpSpMkLst>
            <pc:docMk/>
            <pc:sldMk cId="3107585898" sldId="765"/>
            <ac:grpSpMk id="10" creationId="{F68F7171-2AB3-42C7-BB75-9BB9F163CD26}"/>
          </ac:grpSpMkLst>
        </pc:grpChg>
        <pc:grpChg chg="add del mod">
          <ac:chgData name="Grégory Morel" userId="732ee2fcb39904ba" providerId="LiveId" clId="{76970D05-9C73-4B13-83BD-ECE1AFC51222}" dt="2021-04-15T21:33:04.102" v="10515" actId="478"/>
          <ac:grpSpMkLst>
            <pc:docMk/>
            <pc:sldMk cId="3107585898" sldId="765"/>
            <ac:grpSpMk id="11" creationId="{C53E04CB-A177-4799-B533-FF87245DE71E}"/>
          </ac:grpSpMkLst>
        </pc:grpChg>
        <pc:graphicFrameChg chg="add mod modGraphic">
          <ac:chgData name="Grégory Morel" userId="732ee2fcb39904ba" providerId="LiveId" clId="{76970D05-9C73-4B13-83BD-ECE1AFC51222}" dt="2021-04-15T21:33:16.731" v="10518" actId="1076"/>
          <ac:graphicFrameMkLst>
            <pc:docMk/>
            <pc:sldMk cId="3107585898" sldId="765"/>
            <ac:graphicFrameMk id="6" creationId="{0CDD35E0-2F16-4D93-9493-1A81DC8F83D2}"/>
          </ac:graphicFrameMkLst>
        </pc:graphicFrameChg>
        <pc:graphicFrameChg chg="del">
          <ac:chgData name="Grégory Morel" userId="732ee2fcb39904ba" providerId="LiveId" clId="{76970D05-9C73-4B13-83BD-ECE1AFC51222}" dt="2021-04-14T22:01:17.573" v="1582" actId="478"/>
          <ac:graphicFrameMkLst>
            <pc:docMk/>
            <pc:sldMk cId="3107585898" sldId="765"/>
            <ac:graphicFrameMk id="18" creationId="{1A600258-69F8-4B68-8406-28AA1E2C3140}"/>
          </ac:graphicFrameMkLst>
        </pc:graphicFrame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3107585898" sldId="765"/>
            <ac:inkMk id="3" creationId="{00AA68A9-4B07-4C91-97A1-4117DE86F9D1}"/>
          </ac:inkMkLst>
        </pc:inkChg>
      </pc:sldChg>
      <pc:sldChg chg="addSp delSp modSp add modAnim">
        <pc:chgData name="Grégory Morel" userId="732ee2fcb39904ba" providerId="LiveId" clId="{76970D05-9C73-4B13-83BD-ECE1AFC51222}" dt="2021-04-18T16:22:34.250" v="11831" actId="1076"/>
        <pc:sldMkLst>
          <pc:docMk/>
          <pc:sldMk cId="3087677999" sldId="766"/>
        </pc:sldMkLst>
        <pc:spChg chg="mod">
          <ac:chgData name="Grégory Morel" userId="732ee2fcb39904ba" providerId="LiveId" clId="{76970D05-9C73-4B13-83BD-ECE1AFC51222}" dt="2021-04-15T16:39:06.293" v="4578" actId="20577"/>
          <ac:spMkLst>
            <pc:docMk/>
            <pc:sldMk cId="3087677999" sldId="766"/>
            <ac:spMk id="2" creationId="{00000000-0000-0000-0000-000000000000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8" creationId="{1130F0BA-DDC4-4263-8476-08F3E435F63B}"/>
          </ac:spMkLst>
        </pc:spChg>
        <pc:spChg chg="del">
          <ac:chgData name="Grégory Morel" userId="732ee2fcb39904ba" providerId="LiveId" clId="{76970D05-9C73-4B13-83BD-ECE1AFC51222}" dt="2021-04-14T23:03:38.922" v="1811" actId="478"/>
          <ac:spMkLst>
            <pc:docMk/>
            <pc:sldMk cId="3087677999" sldId="766"/>
            <ac:spMk id="9" creationId="{3A3FFAA2-DE9E-439F-801E-60F4D191956B}"/>
          </ac:spMkLst>
        </pc:spChg>
        <pc:spChg chg="add mod">
          <ac:chgData name="Grégory Morel" userId="732ee2fcb39904ba" providerId="LiveId" clId="{76970D05-9C73-4B13-83BD-ECE1AFC51222}" dt="2021-04-15T08:38:07.183" v="3981" actId="207"/>
          <ac:spMkLst>
            <pc:docMk/>
            <pc:sldMk cId="3087677999" sldId="766"/>
            <ac:spMk id="10" creationId="{B1D7866F-D8C5-44F1-A427-8EBB9B4E43D9}"/>
          </ac:spMkLst>
        </pc:spChg>
        <pc:spChg chg="del mod">
          <ac:chgData name="Grégory Morel" userId="732ee2fcb39904ba" providerId="LiveId" clId="{76970D05-9C73-4B13-83BD-ECE1AFC51222}" dt="2021-04-15T16:39:10.681" v="4579" actId="478"/>
          <ac:spMkLst>
            <pc:docMk/>
            <pc:sldMk cId="3087677999" sldId="766"/>
            <ac:spMk id="12" creationId="{5C8932FB-7246-4FF6-BD77-434A1E4598C3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17" creationId="{A88F3F4D-080B-48B8-97ED-3D85B9B7D217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18" creationId="{9D7053D6-59FF-4182-9FBD-BD818EAF04A8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19" creationId="{E3FDBEA8-4F02-4351-B37E-C9234B800F31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20" creationId="{7890A438-CBB7-41FE-BC54-76E8E6A71143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21" creationId="{B21508AE-D8B2-4E49-A2EB-8F3A6E7F3EEE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22" creationId="{6FAC05A1-CEC3-4B67-BDA4-F3E5D7391D30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23" creationId="{E2EF8568-F18B-49D5-9FA0-99705FC56A73}"/>
          </ac:spMkLst>
        </pc:spChg>
        <pc:spChg chg="add mod ord">
          <ac:chgData name="Grégory Morel" userId="732ee2fcb39904ba" providerId="LiveId" clId="{76970D05-9C73-4B13-83BD-ECE1AFC51222}" dt="2021-04-15T07:59:30.293" v="3623" actId="1035"/>
          <ac:spMkLst>
            <pc:docMk/>
            <pc:sldMk cId="3087677999" sldId="766"/>
            <ac:spMk id="24" creationId="{0CAD428C-14A5-42C8-AA11-62FC7DA56FA3}"/>
          </ac:spMkLst>
        </pc:spChg>
        <pc:spChg chg="add mod">
          <ac:chgData name="Grégory Morel" userId="732ee2fcb39904ba" providerId="LiveId" clId="{76970D05-9C73-4B13-83BD-ECE1AFC51222}" dt="2021-04-15T21:46:21.476" v="11008" actId="20577"/>
          <ac:spMkLst>
            <pc:docMk/>
            <pc:sldMk cId="3087677999" sldId="766"/>
            <ac:spMk id="30" creationId="{AFCF1CFB-9762-4ABF-96E7-D61BD437FA41}"/>
          </ac:spMkLst>
        </pc:spChg>
        <pc:spChg chg="add mod">
          <ac:chgData name="Grégory Morel" userId="732ee2fcb39904ba" providerId="LiveId" clId="{76970D05-9C73-4B13-83BD-ECE1AFC51222}" dt="2021-04-18T16:22:34.250" v="11831" actId="1076"/>
          <ac:spMkLst>
            <pc:docMk/>
            <pc:sldMk cId="3087677999" sldId="766"/>
            <ac:spMk id="72" creationId="{CAA5E498-F9F0-428E-AECE-DDE8B625F7FC}"/>
          </ac:spMkLst>
        </pc:spChg>
        <pc:spChg chg="add del mod">
          <ac:chgData name="Grégory Morel" userId="732ee2fcb39904ba" providerId="LiveId" clId="{76970D05-9C73-4B13-83BD-ECE1AFC51222}" dt="2021-04-15T16:39:12.405" v="4580" actId="478"/>
          <ac:spMkLst>
            <pc:docMk/>
            <pc:sldMk cId="3087677999" sldId="766"/>
            <ac:spMk id="74" creationId="{319B00E6-D350-4A59-87BB-50A19E86464D}"/>
          </ac:spMkLst>
        </pc:spChg>
        <pc:grpChg chg="del">
          <ac:chgData name="Grégory Morel" userId="732ee2fcb39904ba" providerId="LiveId" clId="{76970D05-9C73-4B13-83BD-ECE1AFC51222}" dt="2021-04-14T23:03:33.153" v="1809" actId="478"/>
          <ac:grpSpMkLst>
            <pc:docMk/>
            <pc:sldMk cId="3087677999" sldId="766"/>
            <ac:grpSpMk id="11" creationId="{C53E04CB-A177-4799-B533-FF87245DE71E}"/>
          </ac:grpSpMkLst>
        </pc:grpChg>
        <pc:graphicFrameChg chg="add del mod">
          <ac:chgData name="Grégory Morel" userId="732ee2fcb39904ba" providerId="LiveId" clId="{76970D05-9C73-4B13-83BD-ECE1AFC51222}" dt="2021-04-15T07:26:27.174" v="3142" actId="478"/>
          <ac:graphicFrameMkLst>
            <pc:docMk/>
            <pc:sldMk cId="3087677999" sldId="766"/>
            <ac:graphicFrameMk id="5" creationId="{FC8831E0-A91F-4BC4-9430-2BBDC7974741}"/>
          </ac:graphicFrameMkLst>
        </pc:graphicFrameChg>
        <pc:graphicFrameChg chg="del">
          <ac:chgData name="Grégory Morel" userId="732ee2fcb39904ba" providerId="LiveId" clId="{76970D05-9C73-4B13-83BD-ECE1AFC51222}" dt="2021-04-14T23:03:36.162" v="1810" actId="478"/>
          <ac:graphicFrameMkLst>
            <pc:docMk/>
            <pc:sldMk cId="3087677999" sldId="766"/>
            <ac:graphicFrameMk id="6" creationId="{0CDD35E0-2F16-4D93-9493-1A81DC8F83D2}"/>
          </ac:graphicFrameMkLst>
        </pc:graphicFrameChg>
        <pc:picChg chg="add del mod ord">
          <ac:chgData name="Grégory Morel" userId="732ee2fcb39904ba" providerId="LiveId" clId="{76970D05-9C73-4B13-83BD-ECE1AFC51222}" dt="2021-04-15T07:39:52.355" v="3448" actId="478"/>
          <ac:picMkLst>
            <pc:docMk/>
            <pc:sldMk cId="3087677999" sldId="766"/>
            <ac:picMk id="7" creationId="{994C2A23-A284-4251-A2FE-76A006440692}"/>
          </ac:picMkLst>
        </pc:picChg>
        <pc:picChg chg="add del">
          <ac:chgData name="Grégory Morel" userId="732ee2fcb39904ba" providerId="LiveId" clId="{76970D05-9C73-4B13-83BD-ECE1AFC51222}" dt="2021-04-15T07:31:52.897" v="3219"/>
          <ac:picMkLst>
            <pc:docMk/>
            <pc:sldMk cId="3087677999" sldId="766"/>
            <ac:picMk id="15" creationId="{6866BAF5-3EBE-4B94-9F3D-1E6DA5555D9E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3087677999" sldId="766"/>
            <ac:inkMk id="3" creationId="{38B7E783-D153-470B-B29D-1B81F827E654}"/>
          </ac:inkMkLst>
        </pc:ink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25" creationId="{4FE36196-9486-446F-AB00-F2733AC9BD4B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33" creationId="{DABACA0A-AAC5-477C-BF5C-004D88EE8DEB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36" creationId="{7C31FAD7-7C01-4480-99D7-5CD935F87E60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39" creationId="{16502CC9-C7C5-45EC-84EA-767F234BB7CB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42" creationId="{6CE255C2-A423-4650-BC1A-A4B14A93F8C7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46" creationId="{09AA9D10-2E94-465D-BF01-42078C0EAAAD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49" creationId="{4715DCF6-C680-4315-9F06-FC72B368C988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52" creationId="{D710AEAD-6CA8-457B-B723-7D3EDD1ECF54}"/>
          </ac:cxnSpMkLst>
        </pc:cxnChg>
        <pc:cxnChg chg="add del mod">
          <ac:chgData name="Grégory Morel" userId="732ee2fcb39904ba" providerId="LiveId" clId="{76970D05-9C73-4B13-83BD-ECE1AFC51222}" dt="2021-04-15T07:43:30.898" v="3492" actId="478"/>
          <ac:cxnSpMkLst>
            <pc:docMk/>
            <pc:sldMk cId="3087677999" sldId="766"/>
            <ac:cxnSpMk id="56" creationId="{43CF4105-4FC5-439F-89F3-9BD5AD01BFDA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57" creationId="{06130C54-EE95-4120-8207-828B0117688E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61" creationId="{3E6CB8BB-2C10-4DD4-BC47-749FDFCD6032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62" creationId="{5AA6343D-4A26-4E33-8CB6-C89C9B85C979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63" creationId="{00839A1C-F82F-43A9-BC4E-6304AB7823B9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64" creationId="{55D229F8-8F4D-420A-8CAD-7A4DFDD6DC9F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70" creationId="{17FBE4F1-7D85-4C29-A792-BEA4A1368F60}"/>
          </ac:cxnSpMkLst>
        </pc:cxnChg>
        <pc:cxnChg chg="add mod">
          <ac:chgData name="Grégory Morel" userId="732ee2fcb39904ba" providerId="LiveId" clId="{76970D05-9C73-4B13-83BD-ECE1AFC51222}" dt="2021-04-15T07:59:30.293" v="3623" actId="1035"/>
          <ac:cxnSpMkLst>
            <pc:docMk/>
            <pc:sldMk cId="3087677999" sldId="766"/>
            <ac:cxnSpMk id="71" creationId="{D644165D-115E-4397-A602-74AD2A181F90}"/>
          </ac:cxnSpMkLst>
        </pc:cxnChg>
      </pc:sldChg>
      <pc:sldChg chg="add del">
        <pc:chgData name="Grégory Morel" userId="732ee2fcb39904ba" providerId="LiveId" clId="{76970D05-9C73-4B13-83BD-ECE1AFC51222}" dt="2021-04-14T23:01:55.193" v="1756"/>
        <pc:sldMkLst>
          <pc:docMk/>
          <pc:sldMk cId="171985579" sldId="767"/>
        </pc:sldMkLst>
      </pc:sldChg>
      <pc:sldChg chg="modSp add del">
        <pc:chgData name="Grégory Morel" userId="732ee2fcb39904ba" providerId="LiveId" clId="{76970D05-9C73-4B13-83BD-ECE1AFC51222}" dt="2021-04-16T00:11:05.164" v="11801" actId="2696"/>
        <pc:sldMkLst>
          <pc:docMk/>
          <pc:sldMk cId="1681902381" sldId="767"/>
        </pc:sldMkLst>
        <pc:spChg chg="mod">
          <ac:chgData name="Grégory Morel" userId="732ee2fcb39904ba" providerId="LiveId" clId="{76970D05-9C73-4B13-83BD-ECE1AFC51222}" dt="2021-04-15T19:42:00.589" v="8094" actId="20577"/>
          <ac:spMkLst>
            <pc:docMk/>
            <pc:sldMk cId="1681902381" sldId="767"/>
            <ac:spMk id="10" creationId="{B1D7866F-D8C5-44F1-A427-8EBB9B4E43D9}"/>
          </ac:spMkLst>
        </pc:spChg>
      </pc:sldChg>
      <pc:sldChg chg="add del">
        <pc:chgData name="Grégory Morel" userId="732ee2fcb39904ba" providerId="LiveId" clId="{76970D05-9C73-4B13-83BD-ECE1AFC51222}" dt="2021-04-14T23:01:48.839" v="1754"/>
        <pc:sldMkLst>
          <pc:docMk/>
          <pc:sldMk cId="2192144509" sldId="767"/>
        </pc:sldMkLst>
      </pc:sldChg>
      <pc:sldChg chg="modSp add del">
        <pc:chgData name="Grégory Morel" userId="732ee2fcb39904ba" providerId="LiveId" clId="{76970D05-9C73-4B13-83BD-ECE1AFC51222}" dt="2021-04-15T22:24:41.048" v="11800" actId="2696"/>
        <pc:sldMkLst>
          <pc:docMk/>
          <pc:sldMk cId="3549308521" sldId="768"/>
        </pc:sldMkLst>
        <pc:spChg chg="mod">
          <ac:chgData name="Grégory Morel" userId="732ee2fcb39904ba" providerId="LiveId" clId="{76970D05-9C73-4B13-83BD-ECE1AFC51222}" dt="2021-04-15T22:16:16.081" v="11664" actId="20577"/>
          <ac:spMkLst>
            <pc:docMk/>
            <pc:sldMk cId="3549308521" sldId="768"/>
            <ac:spMk id="10" creationId="{B1D7866F-D8C5-44F1-A427-8EBB9B4E43D9}"/>
          </ac:spMkLst>
        </pc:spChg>
      </pc:sldChg>
      <pc:sldChg chg="modSp add">
        <pc:chgData name="Grégory Morel" userId="732ee2fcb39904ba" providerId="LiveId" clId="{76970D05-9C73-4B13-83BD-ECE1AFC51222}" dt="2021-04-15T21:38:09.244" v="10761" actId="207"/>
        <pc:sldMkLst>
          <pc:docMk/>
          <pc:sldMk cId="459663530" sldId="769"/>
        </pc:sldMkLst>
        <pc:spChg chg="mod">
          <ac:chgData name="Grégory Morel" userId="732ee2fcb39904ba" providerId="LiveId" clId="{76970D05-9C73-4B13-83BD-ECE1AFC51222}" dt="2021-04-15T21:38:09.244" v="10761" actId="207"/>
          <ac:spMkLst>
            <pc:docMk/>
            <pc:sldMk cId="459663530" sldId="769"/>
            <ac:spMk id="10" creationId="{B1D7866F-D8C5-44F1-A427-8EBB9B4E43D9}"/>
          </ac:spMkLst>
        </pc:spChg>
        <pc:spChg chg="mod">
          <ac:chgData name="Grégory Morel" userId="732ee2fcb39904ba" providerId="LiveId" clId="{76970D05-9C73-4B13-83BD-ECE1AFC51222}" dt="2021-04-15T06:46:27.600" v="3037" actId="20577"/>
          <ac:spMkLst>
            <pc:docMk/>
            <pc:sldMk cId="459663530" sldId="769"/>
            <ac:spMk id="12" creationId="{5C8932FB-7246-4FF6-BD77-434A1E4598C3}"/>
          </ac:spMkLst>
        </pc:spChg>
      </pc:sldChg>
      <pc:sldChg chg="addSp delSp modSp add delAnim modAnim">
        <pc:chgData name="Grégory Morel" userId="732ee2fcb39904ba" providerId="LiveId" clId="{76970D05-9C73-4B13-83BD-ECE1AFC51222}" dt="2021-04-15T21:46:36.767" v="11020" actId="1036"/>
        <pc:sldMkLst>
          <pc:docMk/>
          <pc:sldMk cId="1508334376" sldId="770"/>
        </pc:sldMkLst>
        <pc:spChg chg="mod">
          <ac:chgData name="Grégory Morel" userId="732ee2fcb39904ba" providerId="LiveId" clId="{76970D05-9C73-4B13-83BD-ECE1AFC51222}" dt="2021-04-15T16:39:21.029" v="4601" actId="20577"/>
          <ac:spMkLst>
            <pc:docMk/>
            <pc:sldMk cId="1508334376" sldId="770"/>
            <ac:spMk id="2" creationId="{00000000-0000-0000-0000-000000000000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5" creationId="{BA5E8A98-B800-42D6-8A0A-9AD5B1383ABA}"/>
          </ac:spMkLst>
        </pc:spChg>
        <pc:spChg chg="add del mod">
          <ac:chgData name="Grégory Morel" userId="732ee2fcb39904ba" providerId="LiveId" clId="{76970D05-9C73-4B13-83BD-ECE1AFC51222}" dt="2021-04-15T08:06:46.171" v="3710" actId="11529"/>
          <ac:spMkLst>
            <pc:docMk/>
            <pc:sldMk cId="1508334376" sldId="770"/>
            <ac:spMk id="6" creationId="{C3C1866E-6096-4877-B51B-A067DBF78076}"/>
          </ac:spMkLst>
        </pc:spChg>
        <pc:spChg chg="mod">
          <ac:chgData name="Grégory Morel" userId="732ee2fcb39904ba" providerId="LiveId" clId="{76970D05-9C73-4B13-83BD-ECE1AFC51222}" dt="2021-04-15T20:06:43.671" v="8111" actId="207"/>
          <ac:spMkLst>
            <pc:docMk/>
            <pc:sldMk cId="1508334376" sldId="770"/>
            <ac:spMk id="10" creationId="{B1D7866F-D8C5-44F1-A427-8EBB9B4E43D9}"/>
          </ac:spMkLst>
        </pc:spChg>
        <pc:spChg chg="del">
          <ac:chgData name="Grégory Morel" userId="732ee2fcb39904ba" providerId="LiveId" clId="{76970D05-9C73-4B13-83BD-ECE1AFC51222}" dt="2021-04-15T16:39:24.300" v="4602" actId="478"/>
          <ac:spMkLst>
            <pc:docMk/>
            <pc:sldMk cId="1508334376" sldId="770"/>
            <ac:spMk id="12" creationId="{5C8932FB-7246-4FF6-BD77-434A1E4598C3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26" creationId="{0226614E-237B-46F8-AD3B-FD0C916599E1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27" creationId="{E1D8455C-1E29-444B-95A0-5912E3BF7771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28" creationId="{A315EA45-1CE5-4255-988B-0D248FA34459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29" creationId="{A37CD6E6-C7B5-4536-98EB-2B451EC307E3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30" creationId="{CE85171A-50AE-4577-ACB3-D11CDC28A9E7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31" creationId="{8848D16F-34E4-4D9C-A30B-AA3BD6C1E4B7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32" creationId="{7869B036-7FDF-4A7E-921C-5F802429B89F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33" creationId="{260BCF9C-D1FC-4640-80E8-CCC1BD8E9EC3}"/>
          </ac:spMkLst>
        </pc:spChg>
        <pc:spChg chg="add mod">
          <ac:chgData name="Grégory Morel" userId="732ee2fcb39904ba" providerId="LiveId" clId="{76970D05-9C73-4B13-83BD-ECE1AFC51222}" dt="2021-04-15T21:46:36.767" v="11020" actId="1036"/>
          <ac:spMkLst>
            <pc:docMk/>
            <pc:sldMk cId="1508334376" sldId="770"/>
            <ac:spMk id="34" creationId="{E1B35F9E-2788-458D-8205-7A7D49D2A1F7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38" creationId="{1DCF66C9-414C-4592-97E0-B46235D2C9B3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39" creationId="{8B3477AE-1E81-452E-AFA6-708F83C1A73E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40" creationId="{2AB8EEF1-83DC-4A4F-B9BE-13F17046770E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41" creationId="{B6DD5EEE-1076-4788-944E-BC230EADA751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42" creationId="{1E812024-BB5D-4D05-B9D7-24D8E72885A0}"/>
          </ac:spMkLst>
        </pc:spChg>
        <pc:spChg chg="add">
          <ac:chgData name="Grégory Morel" userId="732ee2fcb39904ba" providerId="LiveId" clId="{76970D05-9C73-4B13-83BD-ECE1AFC51222}" dt="2021-04-15T21:46:27.670" v="11009"/>
          <ac:spMkLst>
            <pc:docMk/>
            <pc:sldMk cId="1508334376" sldId="770"/>
            <ac:spMk id="44" creationId="{1762D5DD-E407-4C94-B470-ACD072428E0D}"/>
          </ac:spMkLst>
        </pc:spChg>
        <pc:spChg chg="add del">
          <ac:chgData name="Grégory Morel" userId="732ee2fcb39904ba" providerId="LiveId" clId="{76970D05-9C73-4B13-83BD-ECE1AFC51222}" dt="2021-04-15T08:09:30.873" v="3758"/>
          <ac:spMkLst>
            <pc:docMk/>
            <pc:sldMk cId="1508334376" sldId="770"/>
            <ac:spMk id="47" creationId="{2BE9EE3B-9E70-426E-A134-056928AA83DC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48" creationId="{B219C06C-23C0-4884-9DA3-D5F283366301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49" creationId="{1E9E682B-01F3-4181-828E-E0F7814B4A8B}"/>
          </ac:spMkLst>
        </pc:spChg>
        <pc:spChg chg="add mod">
          <ac:chgData name="Grégory Morel" userId="732ee2fcb39904ba" providerId="LiveId" clId="{76970D05-9C73-4B13-83BD-ECE1AFC51222}" dt="2021-04-15T08:12:31.379" v="3836" actId="1036"/>
          <ac:spMkLst>
            <pc:docMk/>
            <pc:sldMk cId="1508334376" sldId="770"/>
            <ac:spMk id="50" creationId="{4DED3910-D6D8-472A-87DE-B78F9A3F8188}"/>
          </ac:spMkLst>
        </pc:spChg>
        <pc:spChg chg="add mod">
          <ac:chgData name="Grégory Morel" userId="732ee2fcb39904ba" providerId="LiveId" clId="{76970D05-9C73-4B13-83BD-ECE1AFC51222}" dt="2021-04-15T08:13:01.119" v="3855" actId="1076"/>
          <ac:spMkLst>
            <pc:docMk/>
            <pc:sldMk cId="1508334376" sldId="770"/>
            <ac:spMk id="51" creationId="{A56578CA-CD12-4E46-9114-0F4546EA0245}"/>
          </ac:spMkLst>
        </pc:spChg>
        <pc:spChg chg="add mod">
          <ac:chgData name="Grégory Morel" userId="732ee2fcb39904ba" providerId="LiveId" clId="{76970D05-9C73-4B13-83BD-ECE1AFC51222}" dt="2021-04-15T08:13:28.282" v="3875" actId="1076"/>
          <ac:spMkLst>
            <pc:docMk/>
            <pc:sldMk cId="1508334376" sldId="770"/>
            <ac:spMk id="52" creationId="{CC9737EA-0B58-4D66-B8A5-50015629A336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53" creationId="{8223203D-DA0B-4444-AC5A-EC49325893D8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56" creationId="{EDFB2FBF-FDC5-47B9-92FB-0886DE6F4F47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57" creationId="{947CEDA5-B392-462B-B739-5D77A4EDE7FD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58" creationId="{B3E82860-77BA-4532-875F-E4A230779A43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59" creationId="{9FB9F120-C3E5-47D8-8334-4B184172FFFF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60" creationId="{D88F5753-6114-4049-B057-500F34290E95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61" creationId="{AA109F80-478D-4CB7-A827-BECD94B56C91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62" creationId="{73FA7709-6052-4D08-8B56-3B3A7A2F035C}"/>
          </ac:spMkLst>
        </pc:spChg>
        <pc:spChg chg="add mod">
          <ac:chgData name="Grégory Morel" userId="732ee2fcb39904ba" providerId="LiveId" clId="{76970D05-9C73-4B13-83BD-ECE1AFC51222}" dt="2021-04-15T08:14:23.116" v="3879" actId="1076"/>
          <ac:spMkLst>
            <pc:docMk/>
            <pc:sldMk cId="1508334376" sldId="770"/>
            <ac:spMk id="63" creationId="{5D0AC65E-F311-42F7-80BE-4FADBC912295}"/>
          </ac:spMkLst>
        </pc:spChg>
        <pc:spChg chg="add del mod">
          <ac:chgData name="Grégory Morel" userId="732ee2fcb39904ba" providerId="LiveId" clId="{76970D05-9C73-4B13-83BD-ECE1AFC51222}" dt="2021-04-15T16:39:26.140" v="4603" actId="478"/>
          <ac:spMkLst>
            <pc:docMk/>
            <pc:sldMk cId="1508334376" sldId="770"/>
            <ac:spMk id="65" creationId="{8FA952A4-C4A0-46E8-BC9C-083CF25C5DFC}"/>
          </ac:spMkLst>
        </pc:spChg>
        <pc:graphicFrameChg chg="add del mod modGraphic">
          <ac:chgData name="Grégory Morel" userId="732ee2fcb39904ba" providerId="LiveId" clId="{76970D05-9C73-4B13-83BD-ECE1AFC51222}" dt="2021-04-15T08:04:49.187" v="3696" actId="478"/>
          <ac:graphicFrameMkLst>
            <pc:docMk/>
            <pc:sldMk cId="1508334376" sldId="770"/>
            <ac:graphicFrameMk id="3" creationId="{F66F8C10-1186-4F29-984F-49B7EAFE720D}"/>
          </ac:graphicFrameMkLst>
        </pc:graphicFrameChg>
        <pc:picChg chg="del mod">
          <ac:chgData name="Grégory Morel" userId="732ee2fcb39904ba" providerId="LiveId" clId="{76970D05-9C73-4B13-83BD-ECE1AFC51222}" dt="2021-04-15T08:01:40.758" v="3678" actId="478"/>
          <ac:picMkLst>
            <pc:docMk/>
            <pc:sldMk cId="1508334376" sldId="770"/>
            <ac:picMk id="7" creationId="{994C2A23-A284-4251-A2FE-76A006440692}"/>
          </ac:picMkLst>
        </pc:pic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9" creationId="{279BB3A4-376D-4150-A7A9-82450508778B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1" creationId="{1EF32E37-10D4-4B90-83B1-8690DDB69D2F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3" creationId="{33E7BB46-53A8-4487-8C7C-F70F57BD4E3D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4" creationId="{AE7C311D-4BE4-42D1-9ED4-8EB9C94F6B17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5" creationId="{55935F39-7EBE-4F9A-84ED-CEF994B1EE5B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6" creationId="{935E5F4B-1E5E-410D-8FA3-8CF3068D12E8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7" creationId="{6BA43965-021A-49F1-B6DF-CDD91EBC93C6}"/>
          </ac:cxnSpMkLst>
        </pc:cxnChg>
        <pc:cxnChg chg="add mod">
          <ac:chgData name="Grégory Morel" userId="732ee2fcb39904ba" providerId="LiveId" clId="{76970D05-9C73-4B13-83BD-ECE1AFC51222}" dt="2021-04-15T21:46:36.767" v="11020" actId="1036"/>
          <ac:cxnSpMkLst>
            <pc:docMk/>
            <pc:sldMk cId="1508334376" sldId="770"/>
            <ac:cxnSpMk id="18" creationId="{6D3EB8DA-109B-4916-B177-B87FCC21BA02}"/>
          </ac:cxnSpMkLst>
        </pc:cxnChg>
        <pc:cxnChg chg="add del mod">
          <ac:chgData name="Grégory Morel" userId="732ee2fcb39904ba" providerId="LiveId" clId="{76970D05-9C73-4B13-83BD-ECE1AFC51222}" dt="2021-04-15T08:24:46.786" v="3909" actId="478"/>
          <ac:cxnSpMkLst>
            <pc:docMk/>
            <pc:sldMk cId="1508334376" sldId="770"/>
            <ac:cxnSpMk id="19" creationId="{594F1C30-CADB-4D8A-ADF1-C08B5F642015}"/>
          </ac:cxnSpMkLst>
        </pc:cxnChg>
        <pc:cxnChg chg="add del mod">
          <ac:chgData name="Grégory Morel" userId="732ee2fcb39904ba" providerId="LiveId" clId="{76970D05-9C73-4B13-83BD-ECE1AFC51222}" dt="2021-04-15T08:24:48.723" v="3911" actId="478"/>
          <ac:cxnSpMkLst>
            <pc:docMk/>
            <pc:sldMk cId="1508334376" sldId="770"/>
            <ac:cxnSpMk id="20" creationId="{4CA356FD-4B5E-4E6F-BE94-F15713D4F427}"/>
          </ac:cxnSpMkLst>
        </pc:cxnChg>
        <pc:cxnChg chg="add del mod">
          <ac:chgData name="Grégory Morel" userId="732ee2fcb39904ba" providerId="LiveId" clId="{76970D05-9C73-4B13-83BD-ECE1AFC51222}" dt="2021-04-15T08:24:51.102" v="3913" actId="478"/>
          <ac:cxnSpMkLst>
            <pc:docMk/>
            <pc:sldMk cId="1508334376" sldId="770"/>
            <ac:cxnSpMk id="21" creationId="{3840E5B6-F41B-49E4-8A05-74F872698454}"/>
          </ac:cxnSpMkLst>
        </pc:cxnChg>
        <pc:cxnChg chg="add del mod">
          <ac:chgData name="Grégory Morel" userId="732ee2fcb39904ba" providerId="LiveId" clId="{76970D05-9C73-4B13-83BD-ECE1AFC51222}" dt="2021-04-15T08:24:52.716" v="3915" actId="478"/>
          <ac:cxnSpMkLst>
            <pc:docMk/>
            <pc:sldMk cId="1508334376" sldId="770"/>
            <ac:cxnSpMk id="22" creationId="{74B9F889-778A-4D8B-B22E-3F0777DE8524}"/>
          </ac:cxnSpMkLst>
        </pc:cxnChg>
        <pc:cxnChg chg="add del mod">
          <ac:chgData name="Grégory Morel" userId="732ee2fcb39904ba" providerId="LiveId" clId="{76970D05-9C73-4B13-83BD-ECE1AFC51222}" dt="2021-04-15T08:24:47.803" v="3910" actId="478"/>
          <ac:cxnSpMkLst>
            <pc:docMk/>
            <pc:sldMk cId="1508334376" sldId="770"/>
            <ac:cxnSpMk id="23" creationId="{73927149-5CA4-4B15-A442-07B441FE19E1}"/>
          </ac:cxnSpMkLst>
        </pc:cxnChg>
        <pc:cxnChg chg="add del mod">
          <ac:chgData name="Grégory Morel" userId="732ee2fcb39904ba" providerId="LiveId" clId="{76970D05-9C73-4B13-83BD-ECE1AFC51222}" dt="2021-04-15T08:24:49.804" v="3912" actId="478"/>
          <ac:cxnSpMkLst>
            <pc:docMk/>
            <pc:sldMk cId="1508334376" sldId="770"/>
            <ac:cxnSpMk id="24" creationId="{367B2414-788D-4173-BCCE-8A7703A986C8}"/>
          </ac:cxnSpMkLst>
        </pc:cxnChg>
        <pc:cxnChg chg="add del mod">
          <ac:chgData name="Grégory Morel" userId="732ee2fcb39904ba" providerId="LiveId" clId="{76970D05-9C73-4B13-83BD-ECE1AFC51222}" dt="2021-04-15T08:24:51.937" v="3914" actId="478"/>
          <ac:cxnSpMkLst>
            <pc:docMk/>
            <pc:sldMk cId="1508334376" sldId="770"/>
            <ac:cxnSpMk id="25" creationId="{C378837B-B508-4A10-9E7A-59F45CDEFEFE}"/>
          </ac:cxnSpMkLst>
        </pc:cxnChg>
        <pc:cxnChg chg="add mod">
          <ac:chgData name="Grégory Morel" userId="732ee2fcb39904ba" providerId="LiveId" clId="{76970D05-9C73-4B13-83BD-ECE1AFC51222}" dt="2021-04-15T08:12:31.379" v="3836" actId="1036"/>
          <ac:cxnSpMkLst>
            <pc:docMk/>
            <pc:sldMk cId="1508334376" sldId="770"/>
            <ac:cxnSpMk id="35" creationId="{F2AE850B-0DA7-4773-8F68-33FCA12767DA}"/>
          </ac:cxnSpMkLst>
        </pc:cxnChg>
        <pc:cxnChg chg="add mod">
          <ac:chgData name="Grégory Morel" userId="732ee2fcb39904ba" providerId="LiveId" clId="{76970D05-9C73-4B13-83BD-ECE1AFC51222}" dt="2021-04-15T08:12:31.379" v="3836" actId="1036"/>
          <ac:cxnSpMkLst>
            <pc:docMk/>
            <pc:sldMk cId="1508334376" sldId="770"/>
            <ac:cxnSpMk id="37" creationId="{0A4EF3FC-71AA-45FF-96BA-85EC1CB28EBB}"/>
          </ac:cxnSpMkLst>
        </pc:cxnChg>
        <pc:cxnChg chg="add del mod">
          <ac:chgData name="Grégory Morel" userId="732ee2fcb39904ba" providerId="LiveId" clId="{76970D05-9C73-4B13-83BD-ECE1AFC51222}" dt="2021-04-15T08:14:26.560" v="3881" actId="478"/>
          <ac:cxnSpMkLst>
            <pc:docMk/>
            <pc:sldMk cId="1508334376" sldId="770"/>
            <ac:cxnSpMk id="54" creationId="{2E944517-6BD3-4DC3-AF15-7D157E7E39B2}"/>
          </ac:cxnSpMkLst>
        </pc:cxnChg>
        <pc:cxnChg chg="add del mod">
          <ac:chgData name="Grégory Morel" userId="732ee2fcb39904ba" providerId="LiveId" clId="{76970D05-9C73-4B13-83BD-ECE1AFC51222}" dt="2021-04-15T08:14:25.764" v="3880" actId="478"/>
          <ac:cxnSpMkLst>
            <pc:docMk/>
            <pc:sldMk cId="1508334376" sldId="770"/>
            <ac:cxnSpMk id="55" creationId="{C8E0A0A0-3030-4901-BE5B-3C888679B014}"/>
          </ac:cxnSpMkLst>
        </pc:cxnChg>
      </pc:sldChg>
      <pc:sldChg chg="add del">
        <pc:chgData name="Grégory Morel" userId="732ee2fcb39904ba" providerId="LiveId" clId="{76970D05-9C73-4B13-83BD-ECE1AFC51222}" dt="2021-04-15T06:34:19.107" v="2282"/>
        <pc:sldMkLst>
          <pc:docMk/>
          <pc:sldMk cId="2052472586" sldId="770"/>
        </pc:sldMkLst>
      </pc:sldChg>
      <pc:sldChg chg="addSp delSp modSp add delAnim modAnim">
        <pc:chgData name="Grégory Morel" userId="732ee2fcb39904ba" providerId="LiveId" clId="{76970D05-9C73-4B13-83BD-ECE1AFC51222}" dt="2021-04-16T06:43:14.864" v="11825"/>
        <pc:sldMkLst>
          <pc:docMk/>
          <pc:sldMk cId="445702480" sldId="771"/>
        </pc:sldMkLst>
        <pc:spChg chg="mod">
          <ac:chgData name="Grégory Morel" userId="732ee2fcb39904ba" providerId="LiveId" clId="{76970D05-9C73-4B13-83BD-ECE1AFC51222}" dt="2021-04-15T16:39:32.772" v="4625" actId="20577"/>
          <ac:spMkLst>
            <pc:docMk/>
            <pc:sldMk cId="445702480" sldId="771"/>
            <ac:spMk id="2" creationId="{00000000-0000-0000-0000-000000000000}"/>
          </ac:spMkLst>
        </pc:spChg>
        <pc:spChg chg="add mod">
          <ac:chgData name="Grégory Morel" userId="732ee2fcb39904ba" providerId="LiveId" clId="{76970D05-9C73-4B13-83BD-ECE1AFC51222}" dt="2021-04-15T08:52:46.335" v="4111" actId="1076"/>
          <ac:spMkLst>
            <pc:docMk/>
            <pc:sldMk cId="445702480" sldId="771"/>
            <ac:spMk id="3" creationId="{D865226E-A86B-420C-AED5-B24446137137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" creationId="{BA5E8A98-B800-42D6-8A0A-9AD5B1383ABA}"/>
          </ac:spMkLst>
        </pc:spChg>
        <pc:spChg chg="add del mod">
          <ac:chgData name="Grégory Morel" userId="732ee2fcb39904ba" providerId="LiveId" clId="{76970D05-9C73-4B13-83BD-ECE1AFC51222}" dt="2021-04-15T16:39:38.439" v="4627" actId="478"/>
          <ac:spMkLst>
            <pc:docMk/>
            <pc:sldMk cId="445702480" sldId="771"/>
            <ac:spMk id="6" creationId="{635E3C53-6F48-4A5A-9675-8930A0CCA1A1}"/>
          </ac:spMkLst>
        </pc:spChg>
        <pc:spChg chg="mod">
          <ac:chgData name="Grégory Morel" userId="732ee2fcb39904ba" providerId="LiveId" clId="{76970D05-9C73-4B13-83BD-ECE1AFC51222}" dt="2021-04-15T21:54:12.156" v="11056" actId="5793"/>
          <ac:spMkLst>
            <pc:docMk/>
            <pc:sldMk cId="445702480" sldId="771"/>
            <ac:spMk id="10" creationId="{B1D7866F-D8C5-44F1-A427-8EBB9B4E43D9}"/>
          </ac:spMkLst>
        </pc:spChg>
        <pc:spChg chg="del mod">
          <ac:chgData name="Grégory Morel" userId="732ee2fcb39904ba" providerId="LiveId" clId="{76970D05-9C73-4B13-83BD-ECE1AFC51222}" dt="2021-04-15T16:39:35.675" v="4626" actId="478"/>
          <ac:spMkLst>
            <pc:docMk/>
            <pc:sldMk cId="445702480" sldId="771"/>
            <ac:spMk id="12" creationId="{5C8932FB-7246-4FF6-BD77-434A1E4598C3}"/>
          </ac:spMkLst>
        </pc:spChg>
        <pc:spChg chg="add mod">
          <ac:chgData name="Grégory Morel" userId="732ee2fcb39904ba" providerId="LiveId" clId="{76970D05-9C73-4B13-83BD-ECE1AFC51222}" dt="2021-04-15T21:48:15.162" v="11028" actId="20577"/>
          <ac:spMkLst>
            <pc:docMk/>
            <pc:sldMk cId="445702480" sldId="771"/>
            <ac:spMk id="23" creationId="{E140DA6A-AF41-45EA-BA7E-B80ADDD9740F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26" creationId="{0226614E-237B-46F8-AD3B-FD0C916599E1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27" creationId="{E1D8455C-1E29-444B-95A0-5912E3BF7771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28" creationId="{A315EA45-1CE5-4255-988B-0D248FA34459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29" creationId="{A37CD6E6-C7B5-4536-98EB-2B451EC307E3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30" creationId="{CE85171A-50AE-4577-ACB3-D11CDC28A9E7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31" creationId="{8848D16F-34E4-4D9C-A30B-AA3BD6C1E4B7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32" creationId="{7869B036-7FDF-4A7E-921C-5F802429B89F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33" creationId="{260BCF9C-D1FC-4640-80E8-CCC1BD8E9EC3}"/>
          </ac:spMkLst>
        </pc:spChg>
        <pc:spChg chg="mod">
          <ac:chgData name="Grégory Morel" userId="732ee2fcb39904ba" providerId="LiveId" clId="{76970D05-9C73-4B13-83BD-ECE1AFC51222}" dt="2021-04-15T08:41:39.851" v="4075" actId="1076"/>
          <ac:spMkLst>
            <pc:docMk/>
            <pc:sldMk cId="445702480" sldId="771"/>
            <ac:spMk id="34" creationId="{E1B35F9E-2788-458D-8205-7A7D49D2A1F7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38" creationId="{1DCF66C9-414C-4592-97E0-B46235D2C9B3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39" creationId="{8B3477AE-1E81-452E-AFA6-708F83C1A73E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40" creationId="{2AB8EEF1-83DC-4A4F-B9BE-13F17046770E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41" creationId="{B6DD5EEE-1076-4788-944E-BC230EADA751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42" creationId="{1E812024-BB5D-4D05-B9D7-24D8E72885A0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48" creationId="{B219C06C-23C0-4884-9DA3-D5F283366301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49" creationId="{1E9E682B-01F3-4181-828E-E0F7814B4A8B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0" creationId="{4DED3910-D6D8-472A-87DE-B78F9A3F8188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1" creationId="{A56578CA-CD12-4E46-9114-0F4546EA0245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2" creationId="{CC9737EA-0B58-4D66-B8A5-50015629A336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3" creationId="{8223203D-DA0B-4444-AC5A-EC49325893D8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6" creationId="{EDFB2FBF-FDC5-47B9-92FB-0886DE6F4F47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7" creationId="{947CEDA5-B392-462B-B739-5D77A4EDE7FD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8" creationId="{B3E82860-77BA-4532-875F-E4A230779A43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59" creationId="{9FB9F120-C3E5-47D8-8334-4B184172FFFF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60" creationId="{D88F5753-6114-4049-B057-500F34290E95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61" creationId="{AA109F80-478D-4CB7-A827-BECD94B56C91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62" creationId="{73FA7709-6052-4D08-8B56-3B3A7A2F035C}"/>
          </ac:spMkLst>
        </pc:spChg>
        <pc:spChg chg="del">
          <ac:chgData name="Grégory Morel" userId="732ee2fcb39904ba" providerId="LiveId" clId="{76970D05-9C73-4B13-83BD-ECE1AFC51222}" dt="2021-04-15T08:41:24.042" v="4074" actId="478"/>
          <ac:spMkLst>
            <pc:docMk/>
            <pc:sldMk cId="445702480" sldId="771"/>
            <ac:spMk id="63" creationId="{5D0AC65E-F311-42F7-80BE-4FADBC912295}"/>
          </ac:spMkLst>
        </pc:sp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445702480" sldId="771"/>
            <ac:inkMk id="4" creationId="{6ABA34CB-CAB9-4298-890B-06FD6784FD70}"/>
          </ac:inkMkLst>
        </pc:ink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9" creationId="{279BB3A4-376D-4150-A7A9-82450508778B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1" creationId="{1EF32E37-10D4-4B90-83B1-8690DDB69D2F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3" creationId="{33E7BB46-53A8-4487-8C7C-F70F57BD4E3D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4" creationId="{AE7C311D-4BE4-42D1-9ED4-8EB9C94F6B17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5" creationId="{55935F39-7EBE-4F9A-84ED-CEF994B1EE5B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6" creationId="{935E5F4B-1E5E-410D-8FA3-8CF3068D12E8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7" creationId="{6BA43965-021A-49F1-B6DF-CDD91EBC93C6}"/>
          </ac:cxnSpMkLst>
        </pc:cxnChg>
        <pc:cxnChg chg="mod">
          <ac:chgData name="Grégory Morel" userId="732ee2fcb39904ba" providerId="LiveId" clId="{76970D05-9C73-4B13-83BD-ECE1AFC51222}" dt="2021-04-15T08:41:39.851" v="4075" actId="1076"/>
          <ac:cxnSpMkLst>
            <pc:docMk/>
            <pc:sldMk cId="445702480" sldId="771"/>
            <ac:cxnSpMk id="18" creationId="{6D3EB8DA-109B-4916-B177-B87FCC21BA02}"/>
          </ac:cxnSpMkLst>
        </pc:cxnChg>
        <pc:cxnChg chg="del">
          <ac:chgData name="Grégory Morel" userId="732ee2fcb39904ba" providerId="LiveId" clId="{76970D05-9C73-4B13-83BD-ECE1AFC51222}" dt="2021-04-15T08:41:24.042" v="4074" actId="478"/>
          <ac:cxnSpMkLst>
            <pc:docMk/>
            <pc:sldMk cId="445702480" sldId="771"/>
            <ac:cxnSpMk id="35" creationId="{F2AE850B-0DA7-4773-8F68-33FCA12767DA}"/>
          </ac:cxnSpMkLst>
        </pc:cxnChg>
        <pc:cxnChg chg="del">
          <ac:chgData name="Grégory Morel" userId="732ee2fcb39904ba" providerId="LiveId" clId="{76970D05-9C73-4B13-83BD-ECE1AFC51222}" dt="2021-04-15T08:41:24.042" v="4074" actId="478"/>
          <ac:cxnSpMkLst>
            <pc:docMk/>
            <pc:sldMk cId="445702480" sldId="771"/>
            <ac:cxnSpMk id="37" creationId="{0A4EF3FC-71AA-45FF-96BA-85EC1CB28EBB}"/>
          </ac:cxnSpMkLst>
        </pc:cxnChg>
      </pc:sldChg>
      <pc:sldChg chg="addSp delSp modSp add delAnim modAnim modNotesTx">
        <pc:chgData name="Grégory Morel" userId="732ee2fcb39904ba" providerId="LiveId" clId="{76970D05-9C73-4B13-83BD-ECE1AFC51222}" dt="2021-04-19T10:00:00.866" v="11832" actId="20577"/>
        <pc:sldMkLst>
          <pc:docMk/>
          <pc:sldMk cId="2547323791" sldId="772"/>
        </pc:sldMkLst>
        <pc:spChg chg="mod">
          <ac:chgData name="Grégory Morel" userId="732ee2fcb39904ba" providerId="LiveId" clId="{76970D05-9C73-4B13-83BD-ECE1AFC51222}" dt="2021-04-15T16:39:46.914" v="4649" actId="20577"/>
          <ac:spMkLst>
            <pc:docMk/>
            <pc:sldMk cId="2547323791" sldId="772"/>
            <ac:spMk id="2" creationId="{00000000-0000-0000-0000-000000000000}"/>
          </ac:spMkLst>
        </pc:spChg>
        <pc:spChg chg="del mod">
          <ac:chgData name="Grégory Morel" userId="732ee2fcb39904ba" providerId="LiveId" clId="{76970D05-9C73-4B13-83BD-ECE1AFC51222}" dt="2021-04-15T09:08:24.056" v="4309" actId="478"/>
          <ac:spMkLst>
            <pc:docMk/>
            <pc:sldMk cId="2547323791" sldId="772"/>
            <ac:spMk id="3" creationId="{D865226E-A86B-420C-AED5-B24446137137}"/>
          </ac:spMkLst>
        </pc:spChg>
        <pc:spChg chg="add mod">
          <ac:chgData name="Grégory Morel" userId="732ee2fcb39904ba" providerId="LiveId" clId="{76970D05-9C73-4B13-83BD-ECE1AFC51222}" dt="2021-04-15T09:10:26.194" v="4343" actId="1076"/>
          <ac:spMkLst>
            <pc:docMk/>
            <pc:sldMk cId="2547323791" sldId="772"/>
            <ac:spMk id="5" creationId="{00CFAFE5-2E2E-4FFE-935B-C34179653A00}"/>
          </ac:spMkLst>
        </pc:spChg>
        <pc:spChg chg="add del mod">
          <ac:chgData name="Grégory Morel" userId="732ee2fcb39904ba" providerId="LiveId" clId="{76970D05-9C73-4B13-83BD-ECE1AFC51222}" dt="2021-04-15T16:39:53.270" v="4651" actId="478"/>
          <ac:spMkLst>
            <pc:docMk/>
            <pc:sldMk cId="2547323791" sldId="772"/>
            <ac:spMk id="7" creationId="{9B52D208-6A49-467E-981F-FC4E72F990D6}"/>
          </ac:spMkLst>
        </pc:spChg>
        <pc:spChg chg="add del mod">
          <ac:chgData name="Grégory Morel" userId="732ee2fcb39904ba" providerId="LiveId" clId="{76970D05-9C73-4B13-83BD-ECE1AFC51222}" dt="2021-04-15T18:53:17.640" v="7402" actId="478"/>
          <ac:spMkLst>
            <pc:docMk/>
            <pc:sldMk cId="2547323791" sldId="772"/>
            <ac:spMk id="8" creationId="{BE01FC72-7A31-4100-AA23-70AD556C7D23}"/>
          </ac:spMkLst>
        </pc:spChg>
        <pc:spChg chg="mod">
          <ac:chgData name="Grégory Morel" userId="732ee2fcb39904ba" providerId="LiveId" clId="{76970D05-9C73-4B13-83BD-ECE1AFC51222}" dt="2021-04-15T09:05:19.674" v="4235" actId="207"/>
          <ac:spMkLst>
            <pc:docMk/>
            <pc:sldMk cId="2547323791" sldId="772"/>
            <ac:spMk id="10" creationId="{B1D7866F-D8C5-44F1-A427-8EBB9B4E43D9}"/>
          </ac:spMkLst>
        </pc:spChg>
        <pc:spChg chg="add">
          <ac:chgData name="Grégory Morel" userId="732ee2fcb39904ba" providerId="LiveId" clId="{76970D05-9C73-4B13-83BD-ECE1AFC51222}" dt="2021-04-15T21:48:19.866" v="11029"/>
          <ac:spMkLst>
            <pc:docMk/>
            <pc:sldMk cId="2547323791" sldId="772"/>
            <ac:spMk id="11" creationId="{306595D5-F803-411E-B504-F53FD840BBAB}"/>
          </ac:spMkLst>
        </pc:spChg>
        <pc:spChg chg="add mod">
          <ac:chgData name="Grégory Morel" userId="732ee2fcb39904ba" providerId="LiveId" clId="{76970D05-9C73-4B13-83BD-ECE1AFC51222}" dt="2021-04-15T21:55:23.974" v="11059" actId="571"/>
          <ac:spMkLst>
            <pc:docMk/>
            <pc:sldMk cId="2547323791" sldId="772"/>
            <ac:spMk id="12" creationId="{30C85CA9-6C99-4BC2-924E-66B569D52625}"/>
          </ac:spMkLst>
        </pc:spChg>
        <pc:spChg chg="del">
          <ac:chgData name="Grégory Morel" userId="732ee2fcb39904ba" providerId="LiveId" clId="{76970D05-9C73-4B13-83BD-ECE1AFC51222}" dt="2021-04-15T16:39:51.192" v="4650" actId="478"/>
          <ac:spMkLst>
            <pc:docMk/>
            <pc:sldMk cId="2547323791" sldId="772"/>
            <ac:spMk id="12" creationId="{5C8932FB-7246-4FF6-BD77-434A1E4598C3}"/>
          </ac:spMkLst>
        </pc:spChg>
        <pc:spChg chg="add mod">
          <ac:chgData name="Grégory Morel" userId="732ee2fcb39904ba" providerId="LiveId" clId="{76970D05-9C73-4B13-83BD-ECE1AFC51222}" dt="2021-04-15T21:55:23.974" v="11059" actId="571"/>
          <ac:spMkLst>
            <pc:docMk/>
            <pc:sldMk cId="2547323791" sldId="772"/>
            <ac:spMk id="13" creationId="{244D47B6-7174-4FE3-A201-C7B9BC05DF9C}"/>
          </ac:spMkLst>
        </pc:spChg>
        <pc:spChg chg="add mod">
          <ac:chgData name="Grégory Morel" userId="732ee2fcb39904ba" providerId="LiveId" clId="{76970D05-9C73-4B13-83BD-ECE1AFC51222}" dt="2021-04-15T21:55:25.968" v="11061" actId="571"/>
          <ac:spMkLst>
            <pc:docMk/>
            <pc:sldMk cId="2547323791" sldId="772"/>
            <ac:spMk id="14" creationId="{ACDFC346-5F81-47EF-8FA5-13C3BF0F4CF0}"/>
          </ac:spMkLst>
        </pc:spChg>
        <pc:spChg chg="add mod">
          <ac:chgData name="Grégory Morel" userId="732ee2fcb39904ba" providerId="LiveId" clId="{76970D05-9C73-4B13-83BD-ECE1AFC51222}" dt="2021-04-15T21:55:25.968" v="11061" actId="571"/>
          <ac:spMkLst>
            <pc:docMk/>
            <pc:sldMk cId="2547323791" sldId="772"/>
            <ac:spMk id="15" creationId="{8B265E0A-564B-45C7-B1BE-AE7FD0A33C00}"/>
          </ac:spMkLst>
        </pc:spChg>
        <pc:spChg chg="add mod">
          <ac:chgData name="Grégory Morel" userId="732ee2fcb39904ba" providerId="LiveId" clId="{76970D05-9C73-4B13-83BD-ECE1AFC51222}" dt="2021-04-15T19:24:39.218" v="7789"/>
          <ac:spMkLst>
            <pc:docMk/>
            <pc:sldMk cId="2547323791" sldId="772"/>
            <ac:spMk id="24" creationId="{EEEBF533-574B-46B0-92FE-94BA34242B9D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26" creationId="{0226614E-237B-46F8-AD3B-FD0C916599E1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27" creationId="{E1D8455C-1E29-444B-95A0-5912E3BF7771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28" creationId="{A315EA45-1CE5-4255-988B-0D248FA34459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29" creationId="{A37CD6E6-C7B5-4536-98EB-2B451EC307E3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30" creationId="{CE85171A-50AE-4577-ACB3-D11CDC28A9E7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31" creationId="{8848D16F-34E4-4D9C-A30B-AA3BD6C1E4B7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32" creationId="{7869B036-7FDF-4A7E-921C-5F802429B89F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33" creationId="{260BCF9C-D1FC-4640-80E8-CCC1BD8E9EC3}"/>
          </ac:spMkLst>
        </pc:spChg>
        <pc:spChg chg="del mod">
          <ac:chgData name="Grégory Morel" userId="732ee2fcb39904ba" providerId="LiveId" clId="{76970D05-9C73-4B13-83BD-ECE1AFC51222}" dt="2021-04-15T09:08:28.645" v="4310" actId="478"/>
          <ac:spMkLst>
            <pc:docMk/>
            <pc:sldMk cId="2547323791" sldId="772"/>
            <ac:spMk id="34" creationId="{E1B35F9E-2788-458D-8205-7A7D49D2A1F7}"/>
          </ac:spMkLst>
        </pc:spChg>
        <pc:spChg chg="add mod">
          <ac:chgData name="Grégory Morel" userId="732ee2fcb39904ba" providerId="LiveId" clId="{76970D05-9C73-4B13-83BD-ECE1AFC51222}" dt="2021-04-15T19:24:49.903" v="7814" actId="1036"/>
          <ac:spMkLst>
            <pc:docMk/>
            <pc:sldMk cId="2547323791" sldId="772"/>
            <ac:spMk id="35" creationId="{860FE3F5-2A21-4C09-AF47-828AE5EA2E9D}"/>
          </ac:spMkLst>
        </pc:spChg>
        <pc:spChg chg="add mod">
          <ac:chgData name="Grégory Morel" userId="732ee2fcb39904ba" providerId="LiveId" clId="{76970D05-9C73-4B13-83BD-ECE1AFC51222}" dt="2021-04-15T19:24:47.443" v="7813" actId="1036"/>
          <ac:spMkLst>
            <pc:docMk/>
            <pc:sldMk cId="2547323791" sldId="772"/>
            <ac:spMk id="36" creationId="{3A99ED4B-059E-440C-8109-982207E61E84}"/>
          </ac:spMkLst>
        </pc:spChg>
        <pc:picChg chg="add mod modCrop">
          <ac:chgData name="Grégory Morel" userId="732ee2fcb39904ba" providerId="LiveId" clId="{76970D05-9C73-4B13-83BD-ECE1AFC51222}" dt="2021-04-15T21:54:59.738" v="11057" actId="732"/>
          <ac:picMkLst>
            <pc:docMk/>
            <pc:sldMk cId="2547323791" sldId="772"/>
            <ac:picMk id="4" creationId="{40F7F360-2F5A-4CFE-9156-7E08A32CD15B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2547323791" sldId="772"/>
            <ac:inkMk id="3" creationId="{5653AC67-2BF6-44C9-8CA1-EB8510E7B80E}"/>
          </ac:inkMkLst>
        </pc:inkChg>
        <pc:inkChg chg="add">
          <ac:chgData name="Grégory Morel" userId="732ee2fcb39904ba" providerId="LiveId" clId="{76970D05-9C73-4B13-83BD-ECE1AFC51222}" dt="2021-04-16T07:20:50.105" v="11827"/>
          <ac:inkMkLst>
            <pc:docMk/>
            <pc:sldMk cId="2547323791" sldId="772"/>
            <ac:inkMk id="6" creationId="{9129983E-E4CF-40E4-BE70-E608BA0EDC27}"/>
          </ac:inkMkLst>
        </pc:ink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9" creationId="{279BB3A4-376D-4150-A7A9-82450508778B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1" creationId="{1EF32E37-10D4-4B90-83B1-8690DDB69D2F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3" creationId="{33E7BB46-53A8-4487-8C7C-F70F57BD4E3D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4" creationId="{AE7C311D-4BE4-42D1-9ED4-8EB9C94F6B17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5" creationId="{55935F39-7EBE-4F9A-84ED-CEF994B1EE5B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6" creationId="{935E5F4B-1E5E-410D-8FA3-8CF3068D12E8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7" creationId="{6BA43965-021A-49F1-B6DF-CDD91EBC93C6}"/>
          </ac:cxnSpMkLst>
        </pc:cxnChg>
        <pc:cxnChg chg="del mod">
          <ac:chgData name="Grégory Morel" userId="732ee2fcb39904ba" providerId="LiveId" clId="{76970D05-9C73-4B13-83BD-ECE1AFC51222}" dt="2021-04-15T09:08:28.645" v="4310" actId="478"/>
          <ac:cxnSpMkLst>
            <pc:docMk/>
            <pc:sldMk cId="2547323791" sldId="772"/>
            <ac:cxnSpMk id="18" creationId="{6D3EB8DA-109B-4916-B177-B87FCC21BA02}"/>
          </ac:cxnSpMkLst>
        </pc:cxnChg>
      </pc:sldChg>
      <pc:sldChg chg="addSp delSp modSp add delAnim modAnim">
        <pc:chgData name="Grégory Morel" userId="732ee2fcb39904ba" providerId="LiveId" clId="{76970D05-9C73-4B13-83BD-ECE1AFC51222}" dt="2021-04-16T06:43:14.864" v="11825"/>
        <pc:sldMkLst>
          <pc:docMk/>
          <pc:sldMk cId="2255983625" sldId="773"/>
        </pc:sldMkLst>
        <pc:spChg chg="mod">
          <ac:chgData name="Grégory Morel" userId="732ee2fcb39904ba" providerId="LiveId" clId="{76970D05-9C73-4B13-83BD-ECE1AFC51222}" dt="2021-04-15T17:43:02.725" v="6006" actId="20577"/>
          <ac:spMkLst>
            <pc:docMk/>
            <pc:sldMk cId="2255983625" sldId="773"/>
            <ac:spMk id="2" creationId="{00000000-0000-0000-0000-000000000000}"/>
          </ac:spMkLst>
        </pc:spChg>
        <pc:spChg chg="del">
          <ac:chgData name="Grégory Morel" userId="732ee2fcb39904ba" providerId="LiveId" clId="{76970D05-9C73-4B13-83BD-ECE1AFC51222}" dt="2021-04-15T16:41:22.925" v="4682" actId="478"/>
          <ac:spMkLst>
            <pc:docMk/>
            <pc:sldMk cId="2255983625" sldId="773"/>
            <ac:spMk id="5" creationId="{00CFAFE5-2E2E-4FFE-935B-C34179653A00}"/>
          </ac:spMkLst>
        </pc:spChg>
        <pc:spChg chg="add mod">
          <ac:chgData name="Grégory Morel" userId="732ee2fcb39904ba" providerId="LiveId" clId="{76970D05-9C73-4B13-83BD-ECE1AFC51222}" dt="2021-04-15T17:22:05.685" v="5418" actId="1076"/>
          <ac:spMkLst>
            <pc:docMk/>
            <pc:sldMk cId="2255983625" sldId="773"/>
            <ac:spMk id="9" creationId="{1811CC26-B514-4C8D-A539-13569DEC7674}"/>
          </ac:spMkLst>
        </pc:spChg>
        <pc:spChg chg="mod">
          <ac:chgData name="Grégory Morel" userId="732ee2fcb39904ba" providerId="LiveId" clId="{76970D05-9C73-4B13-83BD-ECE1AFC51222}" dt="2021-04-15T17:16:10.780" v="5327"/>
          <ac:spMkLst>
            <pc:docMk/>
            <pc:sldMk cId="2255983625" sldId="773"/>
            <ac:spMk id="10" creationId="{B1D7866F-D8C5-44F1-A427-8EBB9B4E43D9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19" creationId="{4FE63C66-44C9-41C6-A351-46BC96DAC285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0" creationId="{52153E35-2915-4C69-8C2A-731AB230FC58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1" creationId="{92A7532D-1529-4248-A6FA-EBB7118B918A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2" creationId="{F208D9B3-2F0A-430D-8079-34AE0E04C8B9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3" creationId="{C062A388-E2F8-4950-99B7-DE8DEFCDDFC8}"/>
          </ac:spMkLst>
        </pc:spChg>
        <pc:spChg chg="del">
          <ac:chgData name="Grégory Morel" userId="732ee2fcb39904ba" providerId="LiveId" clId="{76970D05-9C73-4B13-83BD-ECE1AFC51222}" dt="2021-04-15T16:41:21.071" v="4681" actId="478"/>
          <ac:spMkLst>
            <pc:docMk/>
            <pc:sldMk cId="2255983625" sldId="773"/>
            <ac:spMk id="24" creationId="{EEEBF533-574B-46B0-92FE-94BA34242B9D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5" creationId="{CB7DFDB5-AD6C-45F7-B543-733C6343A11D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6" creationId="{291429AF-2083-4890-BDC4-3D83324C7575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7" creationId="{8F98663B-9076-4621-9857-1EE50FFB1246}"/>
          </ac:spMkLst>
        </pc:spChg>
        <pc:spChg chg="add del mod">
          <ac:chgData name="Grégory Morel" userId="732ee2fcb39904ba" providerId="LiveId" clId="{76970D05-9C73-4B13-83BD-ECE1AFC51222}" dt="2021-04-15T16:47:50.806" v="4742" actId="478"/>
          <ac:spMkLst>
            <pc:docMk/>
            <pc:sldMk cId="2255983625" sldId="773"/>
            <ac:spMk id="28" creationId="{26947988-2957-45A2-811A-47B2FE2F6FFF}"/>
          </ac:spMkLst>
        </pc:spChg>
        <pc:spChg chg="add del mod">
          <ac:chgData name="Grégory Morel" userId="732ee2fcb39904ba" providerId="LiveId" clId="{76970D05-9C73-4B13-83BD-ECE1AFC51222}" dt="2021-04-15T17:16:06.268" v="5325"/>
          <ac:spMkLst>
            <pc:docMk/>
            <pc:sldMk cId="2255983625" sldId="773"/>
            <ac:spMk id="29" creationId="{31F1554C-D9B5-4FB1-9420-EFB73A1CEB0F}"/>
          </ac:spMkLst>
        </pc:spChg>
        <pc:spChg chg="del">
          <ac:chgData name="Grégory Morel" userId="732ee2fcb39904ba" providerId="LiveId" clId="{76970D05-9C73-4B13-83BD-ECE1AFC51222}" dt="2021-04-15T16:41:22.925" v="4682" actId="478"/>
          <ac:spMkLst>
            <pc:docMk/>
            <pc:sldMk cId="2255983625" sldId="773"/>
            <ac:spMk id="35" creationId="{860FE3F5-2A21-4C09-AF47-828AE5EA2E9D}"/>
          </ac:spMkLst>
        </pc:spChg>
        <pc:spChg chg="del">
          <ac:chgData name="Grégory Morel" userId="732ee2fcb39904ba" providerId="LiveId" clId="{76970D05-9C73-4B13-83BD-ECE1AFC51222}" dt="2021-04-15T16:41:22.925" v="4682" actId="478"/>
          <ac:spMkLst>
            <pc:docMk/>
            <pc:sldMk cId="2255983625" sldId="773"/>
            <ac:spMk id="36" creationId="{3A99ED4B-059E-440C-8109-982207E61E84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0" creationId="{07BBBA06-5BB1-4AFD-AD6B-5F9DB8628E66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1" creationId="{261C676B-2F2C-433B-B7E6-7C5037F2F708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2" creationId="{C4077316-ED9A-4982-91D6-0E6DC1C787DC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3" creationId="{0935E5F4-8448-4D42-BB97-0CF9CC514173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4" creationId="{848BEB44-2258-41A4-93F9-50E21F9F72A1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6" creationId="{D2AFBA1E-DAE8-4E81-89B0-2EFF065E2E14}"/>
          </ac:spMkLst>
        </pc:spChg>
        <pc:spChg chg="add del mod">
          <ac:chgData name="Grégory Morel" userId="732ee2fcb39904ba" providerId="LiveId" clId="{76970D05-9C73-4B13-83BD-ECE1AFC51222}" dt="2021-04-15T17:19:09.146" v="5342" actId="478"/>
          <ac:spMkLst>
            <pc:docMk/>
            <pc:sldMk cId="2255983625" sldId="773"/>
            <ac:spMk id="47" creationId="{6085FCE2-C703-4BC7-8B16-2331789369C6}"/>
          </ac:spMkLst>
        </pc:spChg>
        <pc:spChg chg="add del mod">
          <ac:chgData name="Grégory Morel" userId="732ee2fcb39904ba" providerId="LiveId" clId="{76970D05-9C73-4B13-83BD-ECE1AFC51222}" dt="2021-04-15T17:19:09.146" v="5342" actId="478"/>
          <ac:spMkLst>
            <pc:docMk/>
            <pc:sldMk cId="2255983625" sldId="773"/>
            <ac:spMk id="48" creationId="{49347551-B9C3-40D0-9F84-1A841ABF4F12}"/>
          </ac:spMkLst>
        </pc:spChg>
        <pc:spChg chg="add del mod">
          <ac:chgData name="Grégory Morel" userId="732ee2fcb39904ba" providerId="LiveId" clId="{76970D05-9C73-4B13-83BD-ECE1AFC51222}" dt="2021-04-15T17:19:44.493" v="5351" actId="478"/>
          <ac:spMkLst>
            <pc:docMk/>
            <pc:sldMk cId="2255983625" sldId="773"/>
            <ac:spMk id="49" creationId="{C62DC27C-5115-4F7A-B4FB-04940E3F5D77}"/>
          </ac:spMkLst>
        </pc:spChg>
        <pc:spChg chg="add mod">
          <ac:chgData name="Grégory Morel" userId="732ee2fcb39904ba" providerId="LiveId" clId="{76970D05-9C73-4B13-83BD-ECE1AFC51222}" dt="2021-04-15T17:22:18.009" v="5422" actId="1076"/>
          <ac:spMkLst>
            <pc:docMk/>
            <pc:sldMk cId="2255983625" sldId="773"/>
            <ac:spMk id="50" creationId="{80857573-F0A9-43DD-A6A6-D72D182CDDDE}"/>
          </ac:spMkLst>
        </pc:spChg>
        <pc:spChg chg="add mod">
          <ac:chgData name="Grégory Morel" userId="732ee2fcb39904ba" providerId="LiveId" clId="{76970D05-9C73-4B13-83BD-ECE1AFC51222}" dt="2021-04-15T17:22:30.760" v="5432" actId="1076"/>
          <ac:spMkLst>
            <pc:docMk/>
            <pc:sldMk cId="2255983625" sldId="773"/>
            <ac:spMk id="51" creationId="{45663CCA-9B35-45E6-B67B-C9353E9042A5}"/>
          </ac:spMkLst>
        </pc:spChg>
        <pc:spChg chg="add mod">
          <ac:chgData name="Grégory Morel" userId="732ee2fcb39904ba" providerId="LiveId" clId="{76970D05-9C73-4B13-83BD-ECE1AFC51222}" dt="2021-04-15T17:23:51.677" v="5445" actId="20577"/>
          <ac:spMkLst>
            <pc:docMk/>
            <pc:sldMk cId="2255983625" sldId="773"/>
            <ac:spMk id="52" creationId="{34104D5E-56DD-49A4-ABEB-07D136EBDA80}"/>
          </ac:spMkLst>
        </pc:spChg>
        <pc:picChg chg="add mod">
          <ac:chgData name="Grégory Morel" userId="732ee2fcb39904ba" providerId="LiveId" clId="{76970D05-9C73-4B13-83BD-ECE1AFC51222}" dt="2021-04-15T17:21:30.106" v="5380" actId="408"/>
          <ac:picMkLst>
            <pc:docMk/>
            <pc:sldMk cId="2255983625" sldId="773"/>
            <ac:picMk id="3" creationId="{1E352833-41E5-4E73-9809-BCA43F9C3595}"/>
          </ac:picMkLst>
        </pc:picChg>
        <pc:picChg chg="del">
          <ac:chgData name="Grégory Morel" userId="732ee2fcb39904ba" providerId="LiveId" clId="{76970D05-9C73-4B13-83BD-ECE1AFC51222}" dt="2021-04-15T16:41:25.321" v="4683" actId="478"/>
          <ac:picMkLst>
            <pc:docMk/>
            <pc:sldMk cId="2255983625" sldId="773"/>
            <ac:picMk id="4" creationId="{40F7F360-2F5A-4CFE-9156-7E08A32CD15B}"/>
          </ac:picMkLst>
        </pc:picChg>
        <pc:picChg chg="add mod">
          <ac:chgData name="Grégory Morel" userId="732ee2fcb39904ba" providerId="LiveId" clId="{76970D05-9C73-4B13-83BD-ECE1AFC51222}" dt="2021-04-15T17:21:30.106" v="5380" actId="408"/>
          <ac:picMkLst>
            <pc:docMk/>
            <pc:sldMk cId="2255983625" sldId="773"/>
            <ac:picMk id="7" creationId="{F0A55C37-1FEE-4C69-AE48-ED37A946C2C8}"/>
          </ac:picMkLst>
        </pc:picChg>
        <pc:picChg chg="add mod">
          <ac:chgData name="Grégory Morel" userId="732ee2fcb39904ba" providerId="LiveId" clId="{76970D05-9C73-4B13-83BD-ECE1AFC51222}" dt="2021-04-15T17:21:30.106" v="5380" actId="408"/>
          <ac:picMkLst>
            <pc:docMk/>
            <pc:sldMk cId="2255983625" sldId="773"/>
            <ac:picMk id="8" creationId="{837BD36C-B6BE-4796-8AB5-7F54DBEC46BF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2255983625" sldId="773"/>
            <ac:inkMk id="4" creationId="{E9FEDEAF-D56F-4BE9-918D-3BAAA513FB41}"/>
          </ac:inkMkLst>
        </pc:ink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1" creationId="{B717FA9D-28F7-4E6D-9927-0AC9554A3871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2" creationId="{16540D5F-192A-487F-96A6-CF87F4EE5B54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3" creationId="{99011494-B7E9-426D-A45B-4D1A031FB799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4" creationId="{7E3FED1C-8E24-49A5-BFB2-C7DB739C9B59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5" creationId="{399455AB-D175-4171-92BB-0186995A6EB8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6" creationId="{852868F2-E5A8-434C-9B87-7447133C1017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7" creationId="{79B28B89-BB81-4870-B1BD-707CEB270963}"/>
          </ac:cxnSpMkLst>
        </pc:cxnChg>
        <pc:cxnChg chg="add del mod">
          <ac:chgData name="Grégory Morel" userId="732ee2fcb39904ba" providerId="LiveId" clId="{76970D05-9C73-4B13-83BD-ECE1AFC51222}" dt="2021-04-15T16:47:50.806" v="4742" actId="478"/>
          <ac:cxnSpMkLst>
            <pc:docMk/>
            <pc:sldMk cId="2255983625" sldId="773"/>
            <ac:cxnSpMk id="18" creationId="{472F2DDB-AA75-416D-A6DE-0A2691C421B2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0" creationId="{78329354-E522-44A8-A3FB-39F9B61EA143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1" creationId="{AAE399F5-1A72-452E-A68F-3541E377D04F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2" creationId="{29563D45-B431-4C6C-90B3-2B191B1DD381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3" creationId="{3049A18F-0ECE-4C52-AE4B-AE16DEEF1762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4" creationId="{90F1B6B4-7BC4-4396-8FB1-3BDCED11B2D6}"/>
          </ac:cxnSpMkLst>
        </pc:cxnChg>
        <pc:cxnChg chg="add del mod">
          <ac:chgData name="Grégory Morel" userId="732ee2fcb39904ba" providerId="LiveId" clId="{76970D05-9C73-4B13-83BD-ECE1AFC51222}" dt="2021-04-15T17:19:10.294" v="5343" actId="478"/>
          <ac:cxnSpMkLst>
            <pc:docMk/>
            <pc:sldMk cId="2255983625" sldId="773"/>
            <ac:cxnSpMk id="37" creationId="{25837098-C81E-4E61-9B71-597FC4A8B992}"/>
          </ac:cxnSpMkLst>
        </pc:cxnChg>
        <pc:cxnChg chg="add del mod">
          <ac:chgData name="Grégory Morel" userId="732ee2fcb39904ba" providerId="LiveId" clId="{76970D05-9C73-4B13-83BD-ECE1AFC51222}" dt="2021-04-15T17:19:11.010" v="5344" actId="478"/>
          <ac:cxnSpMkLst>
            <pc:docMk/>
            <pc:sldMk cId="2255983625" sldId="773"/>
            <ac:cxnSpMk id="38" creationId="{CBE80722-3708-4544-80D2-A7B6F85FE847}"/>
          </ac:cxnSpMkLst>
        </pc:cxnChg>
        <pc:cxnChg chg="add del mod">
          <ac:chgData name="Grégory Morel" userId="732ee2fcb39904ba" providerId="LiveId" clId="{76970D05-9C73-4B13-83BD-ECE1AFC51222}" dt="2021-04-15T17:19:44.493" v="5351" actId="478"/>
          <ac:cxnSpMkLst>
            <pc:docMk/>
            <pc:sldMk cId="2255983625" sldId="773"/>
            <ac:cxnSpMk id="39" creationId="{D3C82C4B-E896-4516-903B-FBB68FC51067}"/>
          </ac:cxnSpMkLst>
        </pc:cxnChg>
      </pc:sldChg>
      <pc:sldChg chg="addSp delSp modSp add">
        <pc:chgData name="Grégory Morel" userId="732ee2fcb39904ba" providerId="LiveId" clId="{76970D05-9C73-4B13-83BD-ECE1AFC51222}" dt="2021-04-16T06:43:14.864" v="11825"/>
        <pc:sldMkLst>
          <pc:docMk/>
          <pc:sldMk cId="2368067967" sldId="774"/>
        </pc:sldMkLst>
        <pc:spChg chg="mod">
          <ac:chgData name="Grégory Morel" userId="732ee2fcb39904ba" providerId="LiveId" clId="{76970D05-9C73-4B13-83BD-ECE1AFC51222}" dt="2021-04-15T17:44:20.013" v="6013"/>
          <ac:spMkLst>
            <pc:docMk/>
            <pc:sldMk cId="2368067967" sldId="774"/>
            <ac:spMk id="2" creationId="{00000000-0000-0000-0000-000000000000}"/>
          </ac:spMkLst>
        </pc:spChg>
        <pc:spChg chg="add del mod">
          <ac:chgData name="Grégory Morel" userId="732ee2fcb39904ba" providerId="LiveId" clId="{76970D05-9C73-4B13-83BD-ECE1AFC51222}" dt="2021-04-15T17:45:09.209" v="6034" actId="478"/>
          <ac:spMkLst>
            <pc:docMk/>
            <pc:sldMk cId="2368067967" sldId="774"/>
            <ac:spMk id="3" creationId="{3ABE08D0-0D04-44E3-9305-F0F86DDAF712}"/>
          </ac:spMkLst>
        </pc:spChg>
        <pc:spChg chg="add del">
          <ac:chgData name="Grégory Morel" userId="732ee2fcb39904ba" providerId="LiveId" clId="{76970D05-9C73-4B13-83BD-ECE1AFC51222}" dt="2021-04-15T16:57:18.677" v="4858"/>
          <ac:spMkLst>
            <pc:docMk/>
            <pc:sldMk cId="2368067967" sldId="774"/>
            <ac:spMk id="4" creationId="{F34EEC64-D9A8-43D3-9BF5-AE9899F7B334}"/>
          </ac:spMkLst>
        </pc:spChg>
        <pc:spChg chg="add del mod">
          <ac:chgData name="Grégory Morel" userId="732ee2fcb39904ba" providerId="LiveId" clId="{76970D05-9C73-4B13-83BD-ECE1AFC51222}" dt="2021-04-15T17:46:05.723" v="6057"/>
          <ac:spMkLst>
            <pc:docMk/>
            <pc:sldMk cId="2368067967" sldId="774"/>
            <ac:spMk id="8" creationId="{A0D39AA1-CD3B-4170-94E3-DAC16784BC42}"/>
          </ac:spMkLst>
        </pc:spChg>
        <pc:spChg chg="add mod">
          <ac:chgData name="Grégory Morel" userId="732ee2fcb39904ba" providerId="LiveId" clId="{76970D05-9C73-4B13-83BD-ECE1AFC51222}" dt="2021-04-15T17:32:14.105" v="5754" actId="20577"/>
          <ac:spMkLst>
            <pc:docMk/>
            <pc:sldMk cId="2368067967" sldId="774"/>
            <ac:spMk id="9" creationId="{22A8601A-E6D1-4485-9B63-80F859BEE014}"/>
          </ac:spMkLst>
        </pc:spChg>
        <pc:spChg chg="mod">
          <ac:chgData name="Grégory Morel" userId="732ee2fcb39904ba" providerId="LiveId" clId="{76970D05-9C73-4B13-83BD-ECE1AFC51222}" dt="2021-04-15T22:24:15.733" v="11799" actId="207"/>
          <ac:spMkLst>
            <pc:docMk/>
            <pc:sldMk cId="2368067967" sldId="774"/>
            <ac:spMk id="10" creationId="{B1D7866F-D8C5-44F1-A427-8EBB9B4E43D9}"/>
          </ac:spMkLst>
        </pc:spChg>
        <pc:picChg chg="del">
          <ac:chgData name="Grégory Morel" userId="732ee2fcb39904ba" providerId="LiveId" clId="{76970D05-9C73-4B13-83BD-ECE1AFC51222}" dt="2021-04-15T16:57:03.618" v="4856" actId="478"/>
          <ac:picMkLst>
            <pc:docMk/>
            <pc:sldMk cId="2368067967" sldId="774"/>
            <ac:picMk id="3" creationId="{1E352833-41E5-4E73-9809-BCA43F9C3595}"/>
          </ac:picMkLst>
        </pc:picChg>
        <pc:picChg chg="add mod">
          <ac:chgData name="Grégory Morel" userId="732ee2fcb39904ba" providerId="LiveId" clId="{76970D05-9C73-4B13-83BD-ECE1AFC51222}" dt="2021-04-15T17:46:04.183" v="6055" actId="1076"/>
          <ac:picMkLst>
            <pc:docMk/>
            <pc:sldMk cId="2368067967" sldId="774"/>
            <ac:picMk id="5" creationId="{4F173210-41E2-4682-9C31-25534A32EAEB}"/>
          </ac:picMkLst>
        </pc:pic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2368067967" sldId="774"/>
            <ac:inkMk id="3" creationId="{149167C9-D4E5-420E-A40B-F26B9BB4C091}"/>
          </ac:inkMkLst>
        </pc:inkChg>
      </pc:sldChg>
      <pc:sldChg chg="addSp delSp modSp add">
        <pc:chgData name="Grégory Morel" userId="732ee2fcb39904ba" providerId="LiveId" clId="{76970D05-9C73-4B13-83BD-ECE1AFC51222}" dt="2021-04-16T07:06:08.994" v="11826"/>
        <pc:sldMkLst>
          <pc:docMk/>
          <pc:sldMk cId="611011902" sldId="775"/>
        </pc:sldMkLst>
        <pc:spChg chg="mod">
          <ac:chgData name="Grégory Morel" userId="732ee2fcb39904ba" providerId="LiveId" clId="{76970D05-9C73-4B13-83BD-ECE1AFC51222}" dt="2021-04-15T17:43:07.895" v="6009" actId="20577"/>
          <ac:spMkLst>
            <pc:docMk/>
            <pc:sldMk cId="611011902" sldId="775"/>
            <ac:spMk id="2" creationId="{00000000-0000-0000-0000-000000000000}"/>
          </ac:spMkLst>
        </pc:spChg>
        <pc:spChg chg="del">
          <ac:chgData name="Grégory Morel" userId="732ee2fcb39904ba" providerId="LiveId" clId="{76970D05-9C73-4B13-83BD-ECE1AFC51222}" dt="2021-04-15T17:38:05.107" v="5780" actId="478"/>
          <ac:spMkLst>
            <pc:docMk/>
            <pc:sldMk cId="611011902" sldId="775"/>
            <ac:spMk id="8" creationId="{A0D39AA1-CD3B-4170-94E3-DAC16784BC42}"/>
          </ac:spMkLst>
        </pc:spChg>
        <pc:spChg chg="mod">
          <ac:chgData name="Grégory Morel" userId="732ee2fcb39904ba" providerId="LiveId" clId="{76970D05-9C73-4B13-83BD-ECE1AFC51222}" dt="2021-04-15T17:38:00.989" v="5779" actId="20577"/>
          <ac:spMkLst>
            <pc:docMk/>
            <pc:sldMk cId="611011902" sldId="775"/>
            <ac:spMk id="9" creationId="{22A8601A-E6D1-4485-9B63-80F859BEE014}"/>
          </ac:spMkLst>
        </pc:spChg>
        <pc:spChg chg="add del mod">
          <ac:chgData name="Grégory Morel" userId="732ee2fcb39904ba" providerId="LiveId" clId="{76970D05-9C73-4B13-83BD-ECE1AFC51222}" dt="2021-04-15T20:20:30.344" v="8502" actId="20577"/>
          <ac:spMkLst>
            <pc:docMk/>
            <pc:sldMk cId="611011902" sldId="775"/>
            <ac:spMk id="10" creationId="{B1D7866F-D8C5-44F1-A427-8EBB9B4E43D9}"/>
          </ac:spMkLst>
        </pc:spChg>
        <pc:picChg chg="del">
          <ac:chgData name="Grégory Morel" userId="732ee2fcb39904ba" providerId="LiveId" clId="{76970D05-9C73-4B13-83BD-ECE1AFC51222}" dt="2021-04-15T17:37:00.542" v="5769" actId="478"/>
          <ac:picMkLst>
            <pc:docMk/>
            <pc:sldMk cId="611011902" sldId="775"/>
            <ac:picMk id="5" creationId="{4F173210-41E2-4682-9C31-25534A32EAEB}"/>
          </ac:picMkLst>
        </pc:picChg>
        <pc:picChg chg="add mod">
          <ac:chgData name="Grégory Morel" userId="732ee2fcb39904ba" providerId="LiveId" clId="{76970D05-9C73-4B13-83BD-ECE1AFC51222}" dt="2021-04-15T20:12:59.625" v="8330" actId="1076"/>
          <ac:picMkLst>
            <pc:docMk/>
            <pc:sldMk cId="611011902" sldId="775"/>
            <ac:picMk id="11" creationId="{0758F8D2-A8AA-41B3-94F2-D68B076C7B19}"/>
          </ac:picMkLst>
        </pc:picChg>
        <pc:inkChg chg="add">
          <ac:chgData name="Grégory Morel" userId="732ee2fcb39904ba" providerId="LiveId" clId="{76970D05-9C73-4B13-83BD-ECE1AFC51222}" dt="2021-04-16T07:06:08.994" v="11826"/>
          <ac:inkMkLst>
            <pc:docMk/>
            <pc:sldMk cId="611011902" sldId="775"/>
            <ac:inkMk id="3" creationId="{D5D1446D-3385-426E-B36F-C19C5D44D98E}"/>
          </ac:inkMkLst>
        </pc:inkChg>
      </pc:sldChg>
      <pc:sldChg chg="delSp modSp add del">
        <pc:chgData name="Grégory Morel" userId="732ee2fcb39904ba" providerId="LiveId" clId="{76970D05-9C73-4B13-83BD-ECE1AFC51222}" dt="2021-04-15T17:23:38.451" v="5433" actId="2696"/>
        <pc:sldMkLst>
          <pc:docMk/>
          <pc:sldMk cId="822112415" sldId="775"/>
        </pc:sldMkLst>
        <pc:spChg chg="mod">
          <ac:chgData name="Grégory Morel" userId="732ee2fcb39904ba" providerId="LiveId" clId="{76970D05-9C73-4B13-83BD-ECE1AFC51222}" dt="2021-04-15T17:19:30.117" v="5349" actId="6549"/>
          <ac:spMkLst>
            <pc:docMk/>
            <pc:sldMk cId="822112415" sldId="775"/>
            <ac:spMk id="10" creationId="{B1D7866F-D8C5-44F1-A427-8EBB9B4E43D9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0" creationId="{07BBBA06-5BB1-4AFD-AD6B-5F9DB8628E66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1" creationId="{261C676B-2F2C-433B-B7E6-7C5037F2F708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2" creationId="{C4077316-ED9A-4982-91D6-0E6DC1C787DC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3" creationId="{0935E5F4-8448-4D42-BB97-0CF9CC514173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4" creationId="{848BEB44-2258-41A4-93F9-50E21F9F72A1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6" creationId="{D2AFBA1E-DAE8-4E81-89B0-2EFF065E2E14}"/>
          </ac:spMkLst>
        </pc:spChg>
        <pc:spChg chg="mod">
          <ac:chgData name="Grégory Morel" userId="732ee2fcb39904ba" providerId="LiveId" clId="{76970D05-9C73-4B13-83BD-ECE1AFC51222}" dt="2021-04-15T17:19:34.087" v="5350" actId="1076"/>
          <ac:spMkLst>
            <pc:docMk/>
            <pc:sldMk cId="822112415" sldId="775"/>
            <ac:spMk id="49" creationId="{C62DC27C-5115-4F7A-B4FB-04940E3F5D77}"/>
          </ac:spMkLst>
        </pc:spChg>
        <pc:picChg chg="del">
          <ac:chgData name="Grégory Morel" userId="732ee2fcb39904ba" providerId="LiveId" clId="{76970D05-9C73-4B13-83BD-ECE1AFC51222}" dt="2021-04-15T17:19:26.628" v="5348" actId="478"/>
          <ac:picMkLst>
            <pc:docMk/>
            <pc:sldMk cId="822112415" sldId="775"/>
            <ac:picMk id="3" creationId="{1E352833-41E5-4E73-9809-BCA43F9C3595}"/>
          </ac:picMkLst>
        </pc:picChg>
        <pc:picChg chg="del">
          <ac:chgData name="Grégory Morel" userId="732ee2fcb39904ba" providerId="LiveId" clId="{76970D05-9C73-4B13-83BD-ECE1AFC51222}" dt="2021-04-15T17:19:26.105" v="5347" actId="478"/>
          <ac:picMkLst>
            <pc:docMk/>
            <pc:sldMk cId="822112415" sldId="775"/>
            <ac:picMk id="7" creationId="{F0A55C37-1FEE-4C69-AE48-ED37A946C2C8}"/>
          </ac:picMkLst>
        </pc:pic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0" creationId="{78329354-E522-44A8-A3FB-39F9B61EA143}"/>
          </ac:cxnSpMkLst>
        </pc:cxn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1" creationId="{AAE399F5-1A72-452E-A68F-3541E377D04F}"/>
          </ac:cxnSpMkLst>
        </pc:cxn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2" creationId="{29563D45-B431-4C6C-90B3-2B191B1DD381}"/>
          </ac:cxnSpMkLst>
        </pc:cxn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3" creationId="{3049A18F-0ECE-4C52-AE4B-AE16DEEF1762}"/>
          </ac:cxnSpMkLst>
        </pc:cxn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4" creationId="{90F1B6B4-7BC4-4396-8FB1-3BDCED11B2D6}"/>
          </ac:cxnSpMkLst>
        </pc:cxnChg>
        <pc:cxnChg chg="mod">
          <ac:chgData name="Grégory Morel" userId="732ee2fcb39904ba" providerId="LiveId" clId="{76970D05-9C73-4B13-83BD-ECE1AFC51222}" dt="2021-04-15T17:19:34.087" v="5350" actId="1076"/>
          <ac:cxnSpMkLst>
            <pc:docMk/>
            <pc:sldMk cId="822112415" sldId="775"/>
            <ac:cxnSpMk id="39" creationId="{D3C82C4B-E896-4516-903B-FBB68FC51067}"/>
          </ac:cxnSpMkLst>
        </pc:cxnChg>
      </pc:sldChg>
      <pc:sldChg chg="addSp delSp modSp add modAnim">
        <pc:chgData name="Grégory Morel" userId="732ee2fcb39904ba" providerId="LiveId" clId="{76970D05-9C73-4B13-83BD-ECE1AFC51222}" dt="2021-04-15T22:06:07.204" v="11256"/>
        <pc:sldMkLst>
          <pc:docMk/>
          <pc:sldMk cId="3650608941" sldId="776"/>
        </pc:sldMkLst>
        <pc:spChg chg="mod">
          <ac:chgData name="Grégory Morel" userId="732ee2fcb39904ba" providerId="LiveId" clId="{76970D05-9C73-4B13-83BD-ECE1AFC51222}" dt="2021-04-15T22:05:01.043" v="11250" actId="20577"/>
          <ac:spMkLst>
            <pc:docMk/>
            <pc:sldMk cId="3650608941" sldId="776"/>
            <ac:spMk id="9" creationId="{22A8601A-E6D1-4485-9B63-80F859BEE014}"/>
          </ac:spMkLst>
        </pc:spChg>
        <pc:spChg chg="mod">
          <ac:chgData name="Grégory Morel" userId="732ee2fcb39904ba" providerId="LiveId" clId="{76970D05-9C73-4B13-83BD-ECE1AFC51222}" dt="2021-04-15T20:10:05.853" v="8118" actId="6549"/>
          <ac:spMkLst>
            <pc:docMk/>
            <pc:sldMk cId="3650608941" sldId="776"/>
            <ac:spMk id="10" creationId="{B1D7866F-D8C5-44F1-A427-8EBB9B4E43D9}"/>
          </ac:spMkLst>
        </pc:spChg>
        <pc:picChg chg="add mod">
          <ac:chgData name="Grégory Morel" userId="732ee2fcb39904ba" providerId="LiveId" clId="{76970D05-9C73-4B13-83BD-ECE1AFC51222}" dt="2021-04-15T18:05:55.834" v="7082" actId="1076"/>
          <ac:picMkLst>
            <pc:docMk/>
            <pc:sldMk cId="3650608941" sldId="776"/>
            <ac:picMk id="3" creationId="{416544B8-8DA4-44C9-A80C-AA0D0041B431}"/>
          </ac:picMkLst>
        </pc:picChg>
        <pc:picChg chg="del">
          <ac:chgData name="Grégory Morel" userId="732ee2fcb39904ba" providerId="LiveId" clId="{76970D05-9C73-4B13-83BD-ECE1AFC51222}" dt="2021-04-15T17:54:15.271" v="6293" actId="478"/>
          <ac:picMkLst>
            <pc:docMk/>
            <pc:sldMk cId="3650608941" sldId="776"/>
            <ac:picMk id="11" creationId="{0758F8D2-A8AA-41B3-94F2-D68B076C7B19}"/>
          </ac:picMkLst>
        </pc:picChg>
      </pc:sldChg>
      <pc:sldChg chg="addSp delSp modSp add modAnim">
        <pc:chgData name="Grégory Morel" userId="732ee2fcb39904ba" providerId="LiveId" clId="{76970D05-9C73-4B13-83BD-ECE1AFC51222}" dt="2021-04-15T22:07:10.012" v="11258"/>
        <pc:sldMkLst>
          <pc:docMk/>
          <pc:sldMk cId="2843702234" sldId="777"/>
        </pc:sldMkLst>
        <pc:spChg chg="add mod">
          <ac:chgData name="Grégory Morel" userId="732ee2fcb39904ba" providerId="LiveId" clId="{76970D05-9C73-4B13-83BD-ECE1AFC51222}" dt="2021-04-15T20:21:40.330" v="8553" actId="20577"/>
          <ac:spMkLst>
            <pc:docMk/>
            <pc:sldMk cId="2843702234" sldId="777"/>
            <ac:spMk id="7" creationId="{CFA59757-7114-4935-8716-D803FA13DAF7}"/>
          </ac:spMkLst>
        </pc:spChg>
        <pc:spChg chg="add mod">
          <ac:chgData name="Grégory Morel" userId="732ee2fcb39904ba" providerId="LiveId" clId="{76970D05-9C73-4B13-83BD-ECE1AFC51222}" dt="2021-04-15T20:13:44.032" v="8337" actId="20577"/>
          <ac:spMkLst>
            <pc:docMk/>
            <pc:sldMk cId="2843702234" sldId="777"/>
            <ac:spMk id="8" creationId="{E6FC2DC5-7686-4454-809C-BF62E0635703}"/>
          </ac:spMkLst>
        </pc:spChg>
        <pc:spChg chg="mod">
          <ac:chgData name="Grégory Morel" userId="732ee2fcb39904ba" providerId="LiveId" clId="{76970D05-9C73-4B13-83BD-ECE1AFC51222}" dt="2021-04-15T18:15:14.289" v="7196" actId="20577"/>
          <ac:spMkLst>
            <pc:docMk/>
            <pc:sldMk cId="2843702234" sldId="777"/>
            <ac:spMk id="9" creationId="{22A8601A-E6D1-4485-9B63-80F859BEE014}"/>
          </ac:spMkLst>
        </pc:spChg>
        <pc:spChg chg="del mod">
          <ac:chgData name="Grégory Morel" userId="732ee2fcb39904ba" providerId="LiveId" clId="{76970D05-9C73-4B13-83BD-ECE1AFC51222}" dt="2021-04-15T18:15:19.753" v="7199"/>
          <ac:spMkLst>
            <pc:docMk/>
            <pc:sldMk cId="2843702234" sldId="777"/>
            <ac:spMk id="10" creationId="{B1D7866F-D8C5-44F1-A427-8EBB9B4E43D9}"/>
          </ac:spMkLst>
        </pc:spChg>
        <pc:spChg chg="add mod">
          <ac:chgData name="Grégory Morel" userId="732ee2fcb39904ba" providerId="LiveId" clId="{76970D05-9C73-4B13-83BD-ECE1AFC51222}" dt="2021-04-15T20:14:46.841" v="8358" actId="1076"/>
          <ac:spMkLst>
            <pc:docMk/>
            <pc:sldMk cId="2843702234" sldId="777"/>
            <ac:spMk id="11" creationId="{8E776553-B8D2-4778-8A5C-927DA2435DC7}"/>
          </ac:spMkLst>
        </pc:spChg>
        <pc:spChg chg="add mod">
          <ac:chgData name="Grégory Morel" userId="732ee2fcb39904ba" providerId="LiveId" clId="{76970D05-9C73-4B13-83BD-ECE1AFC51222}" dt="2021-04-15T20:14:49.395" v="8359" actId="1076"/>
          <ac:spMkLst>
            <pc:docMk/>
            <pc:sldMk cId="2843702234" sldId="777"/>
            <ac:spMk id="12" creationId="{9039C686-C47E-4D6D-A2A9-75D543699CCB}"/>
          </ac:spMkLst>
        </pc:spChg>
        <pc:spChg chg="add mod">
          <ac:chgData name="Grégory Morel" userId="732ee2fcb39904ba" providerId="LiveId" clId="{76970D05-9C73-4B13-83BD-ECE1AFC51222}" dt="2021-04-15T20:14:54.783" v="8362" actId="20577"/>
          <ac:spMkLst>
            <pc:docMk/>
            <pc:sldMk cId="2843702234" sldId="777"/>
            <ac:spMk id="13" creationId="{53181E1E-AE36-485E-A2B6-A7344EB2519F}"/>
          </ac:spMkLst>
        </pc:spChg>
        <pc:spChg chg="add mod">
          <ac:chgData name="Grégory Morel" userId="732ee2fcb39904ba" providerId="LiveId" clId="{76970D05-9C73-4B13-83BD-ECE1AFC51222}" dt="2021-04-15T20:15:05.814" v="8368" actId="20577"/>
          <ac:spMkLst>
            <pc:docMk/>
            <pc:sldMk cId="2843702234" sldId="777"/>
            <ac:spMk id="14" creationId="{A8A853E4-1BE7-4382-BEDF-CFC1CEEFBCBF}"/>
          </ac:spMkLst>
        </pc:spChg>
        <pc:spChg chg="add mod">
          <ac:chgData name="Grégory Morel" userId="732ee2fcb39904ba" providerId="LiveId" clId="{76970D05-9C73-4B13-83BD-ECE1AFC51222}" dt="2021-04-15T20:15:15.291" v="8374" actId="20577"/>
          <ac:spMkLst>
            <pc:docMk/>
            <pc:sldMk cId="2843702234" sldId="777"/>
            <ac:spMk id="15" creationId="{40028BC3-D164-4177-B978-D7070D66F923}"/>
          </ac:spMkLst>
        </pc:spChg>
        <pc:picChg chg="del">
          <ac:chgData name="Grégory Morel" userId="732ee2fcb39904ba" providerId="LiveId" clId="{76970D05-9C73-4B13-83BD-ECE1AFC51222}" dt="2021-04-15T18:15:21.497" v="7200" actId="478"/>
          <ac:picMkLst>
            <pc:docMk/>
            <pc:sldMk cId="2843702234" sldId="777"/>
            <ac:picMk id="3" creationId="{416544B8-8DA4-44C9-A80C-AA0D0041B431}"/>
          </ac:picMkLst>
        </pc:picChg>
        <pc:cxnChg chg="add mod">
          <ac:chgData name="Grégory Morel" userId="732ee2fcb39904ba" providerId="LiveId" clId="{76970D05-9C73-4B13-83BD-ECE1AFC51222}" dt="2021-04-15T20:16:02.269" v="8394" actId="14100"/>
          <ac:cxnSpMkLst>
            <pc:docMk/>
            <pc:sldMk cId="2843702234" sldId="777"/>
            <ac:cxnSpMk id="16" creationId="{A6541685-B851-4C83-AEC0-6E65A5886463}"/>
          </ac:cxnSpMkLst>
        </pc:cxnChg>
        <pc:cxnChg chg="add mod">
          <ac:chgData name="Grégory Morel" userId="732ee2fcb39904ba" providerId="LiveId" clId="{76970D05-9C73-4B13-83BD-ECE1AFC51222}" dt="2021-04-15T20:15:55.340" v="8391" actId="14100"/>
          <ac:cxnSpMkLst>
            <pc:docMk/>
            <pc:sldMk cId="2843702234" sldId="777"/>
            <ac:cxnSpMk id="17" creationId="{F8A5BA20-1501-4AA2-95CF-474FA600AA9A}"/>
          </ac:cxnSpMkLst>
        </pc:cxnChg>
        <pc:cxnChg chg="add mod">
          <ac:chgData name="Grégory Morel" userId="732ee2fcb39904ba" providerId="LiveId" clId="{76970D05-9C73-4B13-83BD-ECE1AFC51222}" dt="2021-04-15T20:15:47.922" v="8388" actId="14100"/>
          <ac:cxnSpMkLst>
            <pc:docMk/>
            <pc:sldMk cId="2843702234" sldId="777"/>
            <ac:cxnSpMk id="18" creationId="{ADC6EE45-2133-428A-BD41-CD9101F19C5C}"/>
          </ac:cxnSpMkLst>
        </pc:cxnChg>
        <pc:cxnChg chg="add mod">
          <ac:chgData name="Grégory Morel" userId="732ee2fcb39904ba" providerId="LiveId" clId="{76970D05-9C73-4B13-83BD-ECE1AFC51222}" dt="2021-04-15T20:15:39.759" v="8385" actId="14100"/>
          <ac:cxnSpMkLst>
            <pc:docMk/>
            <pc:sldMk cId="2843702234" sldId="777"/>
            <ac:cxnSpMk id="19" creationId="{D94106F4-3877-47DC-A1BD-22364020D35B}"/>
          </ac:cxnSpMkLst>
        </pc:cxnChg>
        <pc:cxnChg chg="add mod">
          <ac:chgData name="Grégory Morel" userId="732ee2fcb39904ba" providerId="LiveId" clId="{76970D05-9C73-4B13-83BD-ECE1AFC51222}" dt="2021-04-15T20:15:33.605" v="8382" actId="14100"/>
          <ac:cxnSpMkLst>
            <pc:docMk/>
            <pc:sldMk cId="2843702234" sldId="777"/>
            <ac:cxnSpMk id="20" creationId="{38C354E5-E128-463E-92ED-E380110E8672}"/>
          </ac:cxnSpMkLst>
        </pc:cxnChg>
      </pc:sldChg>
      <pc:sldChg chg="addSp delSp modSp add ord">
        <pc:chgData name="Grégory Morel" userId="732ee2fcb39904ba" providerId="LiveId" clId="{76970D05-9C73-4B13-83BD-ECE1AFC51222}" dt="2021-04-15T22:04:02.858" v="11227" actId="20577"/>
        <pc:sldMkLst>
          <pc:docMk/>
          <pc:sldMk cId="2763603844" sldId="778"/>
        </pc:sldMkLst>
        <pc:spChg chg="mod">
          <ac:chgData name="Grégory Morel" userId="732ee2fcb39904ba" providerId="LiveId" clId="{76970D05-9C73-4B13-83BD-ECE1AFC51222}" dt="2021-04-15T18:49:39.856" v="7394" actId="20577"/>
          <ac:spMkLst>
            <pc:docMk/>
            <pc:sldMk cId="2763603844" sldId="778"/>
            <ac:spMk id="2" creationId="{00000000-0000-0000-0000-000000000000}"/>
          </ac:spMkLst>
        </pc:spChg>
        <pc:spChg chg="del">
          <ac:chgData name="Grégory Morel" userId="732ee2fcb39904ba" providerId="LiveId" clId="{76970D05-9C73-4B13-83BD-ECE1AFC51222}" dt="2021-04-15T18:48:43.286" v="7378" actId="478"/>
          <ac:spMkLst>
            <pc:docMk/>
            <pc:sldMk cId="2763603844" sldId="778"/>
            <ac:spMk id="8" creationId="{BE01FC72-7A31-4100-AA23-70AD556C7D23}"/>
          </ac:spMkLst>
        </pc:spChg>
        <pc:spChg chg="mod">
          <ac:chgData name="Grégory Morel" userId="732ee2fcb39904ba" providerId="LiveId" clId="{76970D05-9C73-4B13-83BD-ECE1AFC51222}" dt="2021-04-15T22:01:43.820" v="11115" actId="207"/>
          <ac:spMkLst>
            <pc:docMk/>
            <pc:sldMk cId="2763603844" sldId="778"/>
            <ac:spMk id="10" creationId="{B1D7866F-D8C5-44F1-A427-8EBB9B4E43D9}"/>
          </ac:spMkLst>
        </pc:spChg>
        <pc:spChg chg="add mod">
          <ac:chgData name="Grégory Morel" userId="732ee2fcb39904ba" providerId="LiveId" clId="{76970D05-9C73-4B13-83BD-ECE1AFC51222}" dt="2021-04-15T18:48:39.636" v="7377" actId="20577"/>
          <ac:spMkLst>
            <pc:docMk/>
            <pc:sldMk cId="2763603844" sldId="778"/>
            <ac:spMk id="11" creationId="{D4881962-4288-4BAF-916F-CFF972ED68E6}"/>
          </ac:spMkLst>
        </pc:spChg>
        <pc:spChg chg="mod">
          <ac:chgData name="Grégory Morel" userId="732ee2fcb39904ba" providerId="LiveId" clId="{76970D05-9C73-4B13-83BD-ECE1AFC51222}" dt="2021-04-15T22:04:02.858" v="11227" actId="20577"/>
          <ac:spMkLst>
            <pc:docMk/>
            <pc:sldMk cId="2763603844" sldId="778"/>
            <ac:spMk id="24" creationId="{EEEBF533-574B-46B0-92FE-94BA34242B9D}"/>
          </ac:spMkLst>
        </pc:spChg>
        <pc:spChg chg="mod">
          <ac:chgData name="Grégory Morel" userId="732ee2fcb39904ba" providerId="LiveId" clId="{76970D05-9C73-4B13-83BD-ECE1AFC51222}" dt="2021-04-15T19:24:14.007" v="7769" actId="1036"/>
          <ac:spMkLst>
            <pc:docMk/>
            <pc:sldMk cId="2763603844" sldId="778"/>
            <ac:spMk id="35" creationId="{860FE3F5-2A21-4C09-AF47-828AE5EA2E9D}"/>
          </ac:spMkLst>
        </pc:spChg>
        <pc:spChg chg="mod">
          <ac:chgData name="Grégory Morel" userId="732ee2fcb39904ba" providerId="LiveId" clId="{76970D05-9C73-4B13-83BD-ECE1AFC51222}" dt="2021-04-15T19:24:18.817" v="7788" actId="1035"/>
          <ac:spMkLst>
            <pc:docMk/>
            <pc:sldMk cId="2763603844" sldId="778"/>
            <ac:spMk id="36" creationId="{3A99ED4B-059E-440C-8109-982207E61E84}"/>
          </ac:spMkLst>
        </pc:spChg>
        <pc:picChg chg="mod modCrop">
          <ac:chgData name="Grégory Morel" userId="732ee2fcb39904ba" providerId="LiveId" clId="{76970D05-9C73-4B13-83BD-ECE1AFC51222}" dt="2021-04-15T22:03:18.747" v="11146" actId="732"/>
          <ac:picMkLst>
            <pc:docMk/>
            <pc:sldMk cId="2763603844" sldId="778"/>
            <ac:picMk id="4" creationId="{40F7F360-2F5A-4CFE-9156-7E08A32CD15B}"/>
          </ac:picMkLst>
        </pc:picChg>
      </pc:sldChg>
      <pc:sldChg chg="addSp delSp modSp add del ord delAnim">
        <pc:chgData name="Grégory Morel" userId="732ee2fcb39904ba" providerId="LiveId" clId="{76970D05-9C73-4B13-83BD-ECE1AFC51222}" dt="2021-04-15T19:36:19.733" v="8042" actId="2696"/>
        <pc:sldMkLst>
          <pc:docMk/>
          <pc:sldMk cId="3227140100" sldId="779"/>
        </pc:sldMkLst>
        <pc:spChg chg="mod">
          <ac:chgData name="Grégory Morel" userId="732ee2fcb39904ba" providerId="LiveId" clId="{76970D05-9C73-4B13-83BD-ECE1AFC51222}" dt="2021-04-15T19:10:11.945" v="7415" actId="20577"/>
          <ac:spMkLst>
            <pc:docMk/>
            <pc:sldMk cId="3227140100" sldId="779"/>
            <ac:spMk id="2" creationId="{00000000-0000-0000-0000-000000000000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" creationId="{BA5E8A98-B800-42D6-8A0A-9AD5B1383ABA}"/>
          </ac:spMkLst>
        </pc:spChg>
        <pc:spChg chg="mod">
          <ac:chgData name="Grégory Morel" userId="732ee2fcb39904ba" providerId="LiveId" clId="{76970D05-9C73-4B13-83BD-ECE1AFC51222}" dt="2021-04-15T19:30:59.156" v="7910" actId="20577"/>
          <ac:spMkLst>
            <pc:docMk/>
            <pc:sldMk cId="3227140100" sldId="779"/>
            <ac:spMk id="10" creationId="{B1D7866F-D8C5-44F1-A427-8EBB9B4E43D9}"/>
          </ac:spMkLst>
        </pc:spChg>
        <pc:spChg chg="del mod">
          <ac:chgData name="Grégory Morel" userId="732ee2fcb39904ba" providerId="LiveId" clId="{76970D05-9C73-4B13-83BD-ECE1AFC51222}" dt="2021-04-15T19:29:46.089" v="7818" actId="478"/>
          <ac:spMkLst>
            <pc:docMk/>
            <pc:sldMk cId="3227140100" sldId="779"/>
            <ac:spMk id="26" creationId="{0226614E-237B-46F8-AD3B-FD0C916599E1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27" creationId="{E1D8455C-1E29-444B-95A0-5912E3BF7771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28" creationId="{A315EA45-1CE5-4255-988B-0D248FA34459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29" creationId="{A37CD6E6-C7B5-4536-98EB-2B451EC307E3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30" creationId="{CE85171A-50AE-4577-ACB3-D11CDC28A9E7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31" creationId="{8848D16F-34E4-4D9C-A30B-AA3BD6C1E4B7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32" creationId="{7869B036-7FDF-4A7E-921C-5F802429B89F}"/>
          </ac:spMkLst>
        </pc:spChg>
        <pc:spChg chg="del mod">
          <ac:chgData name="Grégory Morel" userId="732ee2fcb39904ba" providerId="LiveId" clId="{76970D05-9C73-4B13-83BD-ECE1AFC51222}" dt="2021-04-15T19:29:48.767" v="7819" actId="478"/>
          <ac:spMkLst>
            <pc:docMk/>
            <pc:sldMk cId="3227140100" sldId="779"/>
            <ac:spMk id="33" creationId="{260BCF9C-D1FC-4640-80E8-CCC1BD8E9EC3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34" creationId="{E1B35F9E-2788-458D-8205-7A7D49D2A1F7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38" creationId="{1DCF66C9-414C-4592-97E0-B46235D2C9B3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39" creationId="{8B3477AE-1E81-452E-AFA6-708F83C1A73E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40" creationId="{2AB8EEF1-83DC-4A4F-B9BE-13F17046770E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41" creationId="{B6DD5EEE-1076-4788-944E-BC230EADA751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42" creationId="{1E812024-BB5D-4D05-B9D7-24D8E72885A0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48" creationId="{B219C06C-23C0-4884-9DA3-D5F283366301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49" creationId="{1E9E682B-01F3-4181-828E-E0F7814B4A8B}"/>
          </ac:spMkLst>
        </pc:spChg>
        <pc:spChg chg="del mod">
          <ac:chgData name="Grégory Morel" userId="732ee2fcb39904ba" providerId="LiveId" clId="{76970D05-9C73-4B13-83BD-ECE1AFC51222}" dt="2021-04-15T19:29:44.358" v="7817" actId="478"/>
          <ac:spMkLst>
            <pc:docMk/>
            <pc:sldMk cId="3227140100" sldId="779"/>
            <ac:spMk id="50" creationId="{4DED3910-D6D8-472A-87DE-B78F9A3F8188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1" creationId="{A56578CA-CD12-4E46-9114-0F4546EA0245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2" creationId="{CC9737EA-0B58-4D66-B8A5-50015629A336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3" creationId="{8223203D-DA0B-4444-AC5A-EC49325893D8}"/>
          </ac:spMkLst>
        </pc:spChg>
        <pc:spChg chg="add del mod">
          <ac:chgData name="Grégory Morel" userId="732ee2fcb39904ba" providerId="LiveId" clId="{76970D05-9C73-4B13-83BD-ECE1AFC51222}" dt="2021-04-15T19:29:50.398" v="7820" actId="478"/>
          <ac:spMkLst>
            <pc:docMk/>
            <pc:sldMk cId="3227140100" sldId="779"/>
            <ac:spMk id="54" creationId="{E4D3491A-F678-4FC0-B279-E872C6D76FF5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6" creationId="{EDFB2FBF-FDC5-47B9-92FB-0886DE6F4F47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7" creationId="{947CEDA5-B392-462B-B739-5D77A4EDE7FD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8" creationId="{B3E82860-77BA-4532-875F-E4A230779A43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59" creationId="{9FB9F120-C3E5-47D8-8334-4B184172FFFF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60" creationId="{D88F5753-6114-4049-B057-500F34290E95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61" creationId="{AA109F80-478D-4CB7-A827-BECD94B56C91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62" creationId="{73FA7709-6052-4D08-8B56-3B3A7A2F035C}"/>
          </ac:spMkLst>
        </pc:spChg>
        <pc:spChg chg="del mod">
          <ac:chgData name="Grégory Morel" userId="732ee2fcb39904ba" providerId="LiveId" clId="{76970D05-9C73-4B13-83BD-ECE1AFC51222}" dt="2021-04-15T19:29:42.973" v="7816" actId="478"/>
          <ac:spMkLst>
            <pc:docMk/>
            <pc:sldMk cId="3227140100" sldId="779"/>
            <ac:spMk id="63" creationId="{5D0AC65E-F311-42F7-80BE-4FADBC912295}"/>
          </ac:spMkLst>
        </pc:spChg>
        <pc:grpChg chg="add del mod">
          <ac:chgData name="Grégory Morel" userId="732ee2fcb39904ba" providerId="LiveId" clId="{76970D05-9C73-4B13-83BD-ECE1AFC51222}" dt="2021-04-15T19:29:44.358" v="7817" actId="478"/>
          <ac:grpSpMkLst>
            <pc:docMk/>
            <pc:sldMk cId="3227140100" sldId="779"/>
            <ac:grpSpMk id="6" creationId="{B10A5F68-1A10-4014-813D-C312101445E4}"/>
          </ac:grpSpMkLst>
        </pc:grpChg>
        <pc:cxnChg chg="del mod">
          <ac:chgData name="Grégory Morel" userId="732ee2fcb39904ba" providerId="LiveId" clId="{76970D05-9C73-4B13-83BD-ECE1AFC51222}" dt="2021-04-15T19:29:46.089" v="7818" actId="478"/>
          <ac:cxnSpMkLst>
            <pc:docMk/>
            <pc:sldMk cId="3227140100" sldId="779"/>
            <ac:cxnSpMk id="9" creationId="{279BB3A4-376D-4150-A7A9-82450508778B}"/>
          </ac:cxnSpMkLst>
        </pc:cxnChg>
        <pc:cxnChg chg="del mod">
          <ac:chgData name="Grégory Morel" userId="732ee2fcb39904ba" providerId="LiveId" clId="{76970D05-9C73-4B13-83BD-ECE1AFC51222}" dt="2021-04-15T19:29:48.767" v="7819" actId="478"/>
          <ac:cxnSpMkLst>
            <pc:docMk/>
            <pc:sldMk cId="3227140100" sldId="779"/>
            <ac:cxnSpMk id="11" creationId="{1EF32E37-10D4-4B90-83B1-8690DDB69D2F}"/>
          </ac:cxnSpMkLst>
        </pc:cxnChg>
        <pc:cxnChg chg="del mod">
          <ac:chgData name="Grégory Morel" userId="732ee2fcb39904ba" providerId="LiveId" clId="{76970D05-9C73-4B13-83BD-ECE1AFC51222}" dt="2021-04-15T19:29:48.767" v="7819" actId="478"/>
          <ac:cxnSpMkLst>
            <pc:docMk/>
            <pc:sldMk cId="3227140100" sldId="779"/>
            <ac:cxnSpMk id="13" creationId="{33E7BB46-53A8-4487-8C7C-F70F57BD4E3D}"/>
          </ac:cxnSpMkLst>
        </pc:cxnChg>
        <pc:cxnChg chg="del mod">
          <ac:chgData name="Grégory Morel" userId="732ee2fcb39904ba" providerId="LiveId" clId="{76970D05-9C73-4B13-83BD-ECE1AFC51222}" dt="2021-04-15T19:29:46.089" v="7818" actId="478"/>
          <ac:cxnSpMkLst>
            <pc:docMk/>
            <pc:sldMk cId="3227140100" sldId="779"/>
            <ac:cxnSpMk id="14" creationId="{AE7C311D-4BE4-42D1-9ED4-8EB9C94F6B17}"/>
          </ac:cxnSpMkLst>
        </pc:cxnChg>
        <pc:cxnChg chg="del mod">
          <ac:chgData name="Grégory Morel" userId="732ee2fcb39904ba" providerId="LiveId" clId="{76970D05-9C73-4B13-83BD-ECE1AFC51222}" dt="2021-04-15T19:29:48.767" v="7819" actId="478"/>
          <ac:cxnSpMkLst>
            <pc:docMk/>
            <pc:sldMk cId="3227140100" sldId="779"/>
            <ac:cxnSpMk id="15" creationId="{55935F39-7EBE-4F9A-84ED-CEF994B1EE5B}"/>
          </ac:cxnSpMkLst>
        </pc:cxnChg>
        <pc:cxnChg chg="del mod">
          <ac:chgData name="Grégory Morel" userId="732ee2fcb39904ba" providerId="LiveId" clId="{76970D05-9C73-4B13-83BD-ECE1AFC51222}" dt="2021-04-15T19:29:48.767" v="7819" actId="478"/>
          <ac:cxnSpMkLst>
            <pc:docMk/>
            <pc:sldMk cId="3227140100" sldId="779"/>
            <ac:cxnSpMk id="16" creationId="{935E5F4B-1E5E-410D-8FA3-8CF3068D12E8}"/>
          </ac:cxnSpMkLst>
        </pc:cxnChg>
        <pc:cxnChg chg="del mod">
          <ac:chgData name="Grégory Morel" userId="732ee2fcb39904ba" providerId="LiveId" clId="{76970D05-9C73-4B13-83BD-ECE1AFC51222}" dt="2021-04-15T19:29:48.767" v="7819" actId="478"/>
          <ac:cxnSpMkLst>
            <pc:docMk/>
            <pc:sldMk cId="3227140100" sldId="779"/>
            <ac:cxnSpMk id="17" creationId="{6BA43965-021A-49F1-B6DF-CDD91EBC93C6}"/>
          </ac:cxnSpMkLst>
        </pc:cxnChg>
        <pc:cxnChg chg="del mod">
          <ac:chgData name="Grégory Morel" userId="732ee2fcb39904ba" providerId="LiveId" clId="{76970D05-9C73-4B13-83BD-ECE1AFC51222}" dt="2021-04-15T19:29:42.973" v="7816" actId="478"/>
          <ac:cxnSpMkLst>
            <pc:docMk/>
            <pc:sldMk cId="3227140100" sldId="779"/>
            <ac:cxnSpMk id="18" creationId="{6D3EB8DA-109B-4916-B177-B87FCC21BA02}"/>
          </ac:cxnSpMkLst>
        </pc:cxnChg>
        <pc:cxnChg chg="mod">
          <ac:chgData name="Grégory Morel" userId="732ee2fcb39904ba" providerId="LiveId" clId="{76970D05-9C73-4B13-83BD-ECE1AFC51222}" dt="2021-04-15T19:13:04.886" v="7452" actId="164"/>
          <ac:cxnSpMkLst>
            <pc:docMk/>
            <pc:sldMk cId="3227140100" sldId="779"/>
            <ac:cxnSpMk id="35" creationId="{F2AE850B-0DA7-4773-8F68-33FCA12767DA}"/>
          </ac:cxnSpMkLst>
        </pc:cxnChg>
        <pc:cxnChg chg="mod">
          <ac:chgData name="Grégory Morel" userId="732ee2fcb39904ba" providerId="LiveId" clId="{76970D05-9C73-4B13-83BD-ECE1AFC51222}" dt="2021-04-15T19:17:09.057" v="7488" actId="14100"/>
          <ac:cxnSpMkLst>
            <pc:docMk/>
            <pc:sldMk cId="3227140100" sldId="779"/>
            <ac:cxnSpMk id="37" creationId="{0A4EF3FC-71AA-45FF-96BA-85EC1CB28EBB}"/>
          </ac:cxnSpMkLst>
        </pc:cxnChg>
        <pc:cxnChg chg="add mod">
          <ac:chgData name="Grégory Morel" userId="732ee2fcb39904ba" providerId="LiveId" clId="{76970D05-9C73-4B13-83BD-ECE1AFC51222}" dt="2021-04-15T19:14:27.331" v="7456" actId="1036"/>
          <ac:cxnSpMkLst>
            <pc:docMk/>
            <pc:sldMk cId="3227140100" sldId="779"/>
            <ac:cxnSpMk id="44" creationId="{99AEB8DA-3D3F-4B61-B190-B7227DBE6D2A}"/>
          </ac:cxnSpMkLst>
        </pc:cxnChg>
      </pc:sldChg>
      <pc:sldChg chg="addSp delSp modSp add delAnim modAnim">
        <pc:chgData name="Grégory Morel" userId="732ee2fcb39904ba" providerId="LiveId" clId="{76970D05-9C73-4B13-83BD-ECE1AFC51222}" dt="2021-04-16T06:43:14.864" v="11825"/>
        <pc:sldMkLst>
          <pc:docMk/>
          <pc:sldMk cId="3324514021" sldId="780"/>
        </pc:sldMkLst>
        <pc:spChg chg="del mod">
          <ac:chgData name="Grégory Morel" userId="732ee2fcb39904ba" providerId="LiveId" clId="{76970D05-9C73-4B13-83BD-ECE1AFC51222}" dt="2021-04-15T19:37:49.031" v="8048" actId="478"/>
          <ac:spMkLst>
            <pc:docMk/>
            <pc:sldMk cId="3324514021" sldId="780"/>
            <ac:spMk id="5" creationId="{BA5E8A98-B800-42D6-8A0A-9AD5B1383ABA}"/>
          </ac:spMkLst>
        </pc:spChg>
        <pc:spChg chg="mod">
          <ac:chgData name="Grégory Morel" userId="732ee2fcb39904ba" providerId="LiveId" clId="{76970D05-9C73-4B13-83BD-ECE1AFC51222}" dt="2021-04-15T20:31:22.854" v="8747" actId="14100"/>
          <ac:spMkLst>
            <pc:docMk/>
            <pc:sldMk cId="3324514021" sldId="780"/>
            <ac:spMk id="10" creationId="{B1D7866F-D8C5-44F1-A427-8EBB9B4E43D9}"/>
          </ac:spMkLst>
        </pc:spChg>
        <pc:spChg chg="add">
          <ac:chgData name="Grégory Morel" userId="732ee2fcb39904ba" providerId="LiveId" clId="{76970D05-9C73-4B13-83BD-ECE1AFC51222}" dt="2021-04-15T21:48:23.728" v="11030"/>
          <ac:spMkLst>
            <pc:docMk/>
            <pc:sldMk cId="3324514021" sldId="780"/>
            <ac:spMk id="36" creationId="{9178DA97-B305-4A08-9F10-9C782173CA84}"/>
          </ac:spMkLst>
        </pc:spChg>
        <pc:spChg chg="del mod">
          <ac:chgData name="Grégory Morel" userId="732ee2fcb39904ba" providerId="LiveId" clId="{76970D05-9C73-4B13-83BD-ECE1AFC51222}" dt="2021-04-15T19:37:51.570" v="8049" actId="478"/>
          <ac:spMkLst>
            <pc:docMk/>
            <pc:sldMk cId="3324514021" sldId="780"/>
            <ac:spMk id="38" creationId="{1DCF66C9-414C-4592-97E0-B46235D2C9B3}"/>
          </ac:spMkLst>
        </pc:spChg>
        <pc:spChg chg="del mod">
          <ac:chgData name="Grégory Morel" userId="732ee2fcb39904ba" providerId="LiveId" clId="{76970D05-9C73-4B13-83BD-ECE1AFC51222}" dt="2021-04-15T19:37:49.031" v="8048" actId="478"/>
          <ac:spMkLst>
            <pc:docMk/>
            <pc:sldMk cId="3324514021" sldId="780"/>
            <ac:spMk id="39" creationId="{8B3477AE-1E81-452E-AFA6-708F83C1A73E}"/>
          </ac:spMkLst>
        </pc:spChg>
        <pc:spChg chg="del mod">
          <ac:chgData name="Grégory Morel" userId="732ee2fcb39904ba" providerId="LiveId" clId="{76970D05-9C73-4B13-83BD-ECE1AFC51222}" dt="2021-04-15T19:37:51.570" v="8049" actId="478"/>
          <ac:spMkLst>
            <pc:docMk/>
            <pc:sldMk cId="3324514021" sldId="780"/>
            <ac:spMk id="40" creationId="{2AB8EEF1-83DC-4A4F-B9BE-13F17046770E}"/>
          </ac:spMkLst>
        </pc:spChg>
        <pc:spChg chg="del mod">
          <ac:chgData name="Grégory Morel" userId="732ee2fcb39904ba" providerId="LiveId" clId="{76970D05-9C73-4B13-83BD-ECE1AFC51222}" dt="2021-04-15T19:37:51.570" v="8049" actId="478"/>
          <ac:spMkLst>
            <pc:docMk/>
            <pc:sldMk cId="3324514021" sldId="780"/>
            <ac:spMk id="41" creationId="{B6DD5EEE-1076-4788-944E-BC230EADA751}"/>
          </ac:spMkLst>
        </pc:spChg>
        <pc:spChg chg="del mod">
          <ac:chgData name="Grégory Morel" userId="732ee2fcb39904ba" providerId="LiveId" clId="{76970D05-9C73-4B13-83BD-ECE1AFC51222}" dt="2021-04-15T19:37:49.031" v="8048" actId="478"/>
          <ac:spMkLst>
            <pc:docMk/>
            <pc:sldMk cId="3324514021" sldId="780"/>
            <ac:spMk id="42" creationId="{1E812024-BB5D-4D05-B9D7-24D8E72885A0}"/>
          </ac:spMkLst>
        </pc:spChg>
        <pc:spChg chg="add mod">
          <ac:chgData name="Grégory Morel" userId="732ee2fcb39904ba" providerId="LiveId" clId="{76970D05-9C73-4B13-83BD-ECE1AFC51222}" dt="2021-04-15T19:38:42.143" v="8076" actId="12788"/>
          <ac:spMkLst>
            <pc:docMk/>
            <pc:sldMk cId="3324514021" sldId="780"/>
            <ac:spMk id="47" creationId="{885EC47D-C291-44F9-B24F-2E37725AD31A}"/>
          </ac:spMkLst>
        </pc:spChg>
        <pc:spChg chg="del mod">
          <ac:chgData name="Grégory Morel" userId="732ee2fcb39904ba" providerId="LiveId" clId="{76970D05-9C73-4B13-83BD-ECE1AFC51222}" dt="2021-04-15T19:37:51.570" v="8049" actId="478"/>
          <ac:spMkLst>
            <pc:docMk/>
            <pc:sldMk cId="3324514021" sldId="780"/>
            <ac:spMk id="48" creationId="{B219C06C-23C0-4884-9DA3-D5F283366301}"/>
          </ac:spMkLst>
        </pc:spChg>
        <pc:spChg chg="del mod">
          <ac:chgData name="Grégory Morel" userId="732ee2fcb39904ba" providerId="LiveId" clId="{76970D05-9C73-4B13-83BD-ECE1AFC51222}" dt="2021-04-15T19:37:49.031" v="8048" actId="478"/>
          <ac:spMkLst>
            <pc:docMk/>
            <pc:sldMk cId="3324514021" sldId="780"/>
            <ac:spMk id="49" creationId="{1E9E682B-01F3-4181-828E-E0F7814B4A8B}"/>
          </ac:spMkLst>
        </pc:spChg>
        <pc:spChg chg="del mod">
          <ac:chgData name="Grégory Morel" userId="732ee2fcb39904ba" providerId="LiveId" clId="{76970D05-9C73-4B13-83BD-ECE1AFC51222}" dt="2021-04-15T19:37:49.031" v="8048" actId="478"/>
          <ac:spMkLst>
            <pc:docMk/>
            <pc:sldMk cId="3324514021" sldId="780"/>
            <ac:spMk id="50" creationId="{4DED3910-D6D8-472A-87DE-B78F9A3F8188}"/>
          </ac:spMkLst>
        </pc:spChg>
        <pc:spChg chg="mod">
          <ac:chgData name="Grégory Morel" userId="732ee2fcb39904ba" providerId="LiveId" clId="{76970D05-9C73-4B13-83BD-ECE1AFC51222}" dt="2021-04-15T20:31:38.676" v="8771" actId="1038"/>
          <ac:spMkLst>
            <pc:docMk/>
            <pc:sldMk cId="3324514021" sldId="780"/>
            <ac:spMk id="51" creationId="{A56578CA-CD12-4E46-9114-0F4546EA0245}"/>
          </ac:spMkLst>
        </pc:spChg>
        <pc:spChg chg="mod">
          <ac:chgData name="Grégory Morel" userId="732ee2fcb39904ba" providerId="LiveId" clId="{76970D05-9C73-4B13-83BD-ECE1AFC51222}" dt="2021-04-15T19:38:42.143" v="8076" actId="12788"/>
          <ac:spMkLst>
            <pc:docMk/>
            <pc:sldMk cId="3324514021" sldId="780"/>
            <ac:spMk id="52" creationId="{CC9737EA-0B58-4D66-B8A5-50015629A336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53" creationId="{8223203D-DA0B-4444-AC5A-EC49325893D8}"/>
          </ac:spMkLst>
        </pc:spChg>
        <pc:spChg chg="del">
          <ac:chgData name="Grégory Morel" userId="732ee2fcb39904ba" providerId="LiveId" clId="{76970D05-9C73-4B13-83BD-ECE1AFC51222}" dt="2021-04-15T19:37:21.087" v="8043" actId="478"/>
          <ac:spMkLst>
            <pc:docMk/>
            <pc:sldMk cId="3324514021" sldId="780"/>
            <ac:spMk id="54" creationId="{E4D3491A-F678-4FC0-B279-E872C6D76FF5}"/>
          </ac:spMkLst>
        </pc:spChg>
        <pc:spChg chg="add mod">
          <ac:chgData name="Grégory Morel" userId="732ee2fcb39904ba" providerId="LiveId" clId="{76970D05-9C73-4B13-83BD-ECE1AFC51222}" dt="2021-04-15T19:38:42.143" v="8076" actId="12788"/>
          <ac:spMkLst>
            <pc:docMk/>
            <pc:sldMk cId="3324514021" sldId="780"/>
            <ac:spMk id="55" creationId="{C192DFCF-DD10-48FF-9222-DF9E1516B03C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56" creationId="{EDFB2FBF-FDC5-47B9-92FB-0886DE6F4F47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57" creationId="{947CEDA5-B392-462B-B739-5D77A4EDE7FD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58" creationId="{B3E82860-77BA-4532-875F-E4A230779A43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59" creationId="{9FB9F120-C3E5-47D8-8334-4B184172FFFF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60" creationId="{D88F5753-6114-4049-B057-500F34290E95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61" creationId="{AA109F80-478D-4CB7-A827-BECD94B56C91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62" creationId="{73FA7709-6052-4D08-8B56-3B3A7A2F035C}"/>
          </ac:spMkLst>
        </pc:spChg>
        <pc:spChg chg="del">
          <ac:chgData name="Grégory Morel" userId="732ee2fcb39904ba" providerId="LiveId" clId="{76970D05-9C73-4B13-83BD-ECE1AFC51222}" dt="2021-04-15T19:37:26.498" v="8044" actId="478"/>
          <ac:spMkLst>
            <pc:docMk/>
            <pc:sldMk cId="3324514021" sldId="780"/>
            <ac:spMk id="63" creationId="{5D0AC65E-F311-42F7-80BE-4FADBC912295}"/>
          </ac:spMkLst>
        </pc:spChg>
        <pc:grpChg chg="mod">
          <ac:chgData name="Grégory Morel" userId="732ee2fcb39904ba" providerId="LiveId" clId="{76970D05-9C73-4B13-83BD-ECE1AFC51222}" dt="2021-04-15T20:31:38.676" v="8771" actId="1038"/>
          <ac:grpSpMkLst>
            <pc:docMk/>
            <pc:sldMk cId="3324514021" sldId="780"/>
            <ac:grpSpMk id="6" creationId="{B10A5F68-1A10-4014-813D-C312101445E4}"/>
          </ac:grpSpMkLst>
        </pc:grpChg>
        <pc:inkChg chg="add">
          <ac:chgData name="Grégory Morel" userId="732ee2fcb39904ba" providerId="LiveId" clId="{76970D05-9C73-4B13-83BD-ECE1AFC51222}" dt="2021-04-16T06:43:14.864" v="11825"/>
          <ac:inkMkLst>
            <pc:docMk/>
            <pc:sldMk cId="3324514021" sldId="780"/>
            <ac:inkMk id="3" creationId="{E1FDE0F9-2B20-43DB-ACB7-BB5B922755AB}"/>
          </ac:inkMkLst>
        </pc:inkChg>
      </pc:sldChg>
      <pc:sldChg chg="addSp delSp modSp add delAnim modAnim modNotesTx">
        <pc:chgData name="Grégory Morel" userId="732ee2fcb39904ba" providerId="LiveId" clId="{76970D05-9C73-4B13-83BD-ECE1AFC51222}" dt="2021-04-16T07:06:08.994" v="11826"/>
        <pc:sldMkLst>
          <pc:docMk/>
          <pc:sldMk cId="1552142073" sldId="781"/>
        </pc:sldMkLst>
        <pc:spChg chg="add del">
          <ac:chgData name="Grégory Morel" userId="732ee2fcb39904ba" providerId="LiveId" clId="{76970D05-9C73-4B13-83BD-ECE1AFC51222}" dt="2021-04-15T21:00:43.969" v="9774"/>
          <ac:spMkLst>
            <pc:docMk/>
            <pc:sldMk cId="1552142073" sldId="781"/>
            <ac:spMk id="5" creationId="{4FD5AF9B-7852-4F2A-B570-ADDD568AB3A3}"/>
          </ac:spMkLst>
        </pc:spChg>
        <pc:spChg chg="mod">
          <ac:chgData name="Grégory Morel" userId="732ee2fcb39904ba" providerId="LiveId" clId="{76970D05-9C73-4B13-83BD-ECE1AFC51222}" dt="2021-04-15T20:40:36.726" v="9113" actId="14100"/>
          <ac:spMkLst>
            <pc:docMk/>
            <pc:sldMk cId="1552142073" sldId="781"/>
            <ac:spMk id="7" creationId="{CFA59757-7114-4935-8716-D803FA13DAF7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8" creationId="{E6FC2DC5-7686-4454-809C-BF62E0635703}"/>
          </ac:spMkLst>
        </pc:spChg>
        <pc:spChg chg="mod">
          <ac:chgData name="Grégory Morel" userId="732ee2fcb39904ba" providerId="LiveId" clId="{76970D05-9C73-4B13-83BD-ECE1AFC51222}" dt="2021-04-15T20:22:45.281" v="8563" actId="20577"/>
          <ac:spMkLst>
            <pc:docMk/>
            <pc:sldMk cId="1552142073" sldId="781"/>
            <ac:spMk id="9" creationId="{22A8601A-E6D1-4485-9B63-80F859BEE014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11" creationId="{8E776553-B8D2-4778-8A5C-927DA2435DC7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12" creationId="{9039C686-C47E-4D6D-A2A9-75D543699CCB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13" creationId="{53181E1E-AE36-485E-A2B6-A7344EB2519F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14" creationId="{A8A853E4-1BE7-4382-BEDF-CFC1CEEFBCBF}"/>
          </ac:spMkLst>
        </pc:spChg>
        <pc:spChg chg="del">
          <ac:chgData name="Grégory Morel" userId="732ee2fcb39904ba" providerId="LiveId" clId="{76970D05-9C73-4B13-83BD-ECE1AFC51222}" dt="2021-04-15T20:23:32.173" v="8636" actId="478"/>
          <ac:spMkLst>
            <pc:docMk/>
            <pc:sldMk cId="1552142073" sldId="781"/>
            <ac:spMk id="15" creationId="{40028BC3-D164-4177-B978-D7070D66F923}"/>
          </ac:spMkLst>
        </pc:spChg>
        <pc:spChg chg="add mod">
          <ac:chgData name="Grégory Morel" userId="732ee2fcb39904ba" providerId="LiveId" clId="{76970D05-9C73-4B13-83BD-ECE1AFC51222}" dt="2021-04-15T20:43:06.004" v="9249" actId="20577"/>
          <ac:spMkLst>
            <pc:docMk/>
            <pc:sldMk cId="1552142073" sldId="781"/>
            <ac:spMk id="21" creationId="{670CFEC5-2690-4F1C-8398-9E49EA61F020}"/>
          </ac:spMkLst>
        </pc:spChg>
        <pc:spChg chg="add mod">
          <ac:chgData name="Grégory Morel" userId="732ee2fcb39904ba" providerId="LiveId" clId="{76970D05-9C73-4B13-83BD-ECE1AFC51222}" dt="2021-04-15T20:42:29.964" v="9228" actId="1076"/>
          <ac:spMkLst>
            <pc:docMk/>
            <pc:sldMk cId="1552142073" sldId="781"/>
            <ac:spMk id="22" creationId="{6FBF7D0D-1DA8-45C8-874E-488001910E50}"/>
          </ac:spMkLst>
        </pc:spChg>
        <pc:picChg chg="add mod">
          <ac:chgData name="Grégory Morel" userId="732ee2fcb39904ba" providerId="LiveId" clId="{76970D05-9C73-4B13-83BD-ECE1AFC51222}" dt="2021-04-15T20:40:47.074" v="9116" actId="1076"/>
          <ac:picMkLst>
            <pc:docMk/>
            <pc:sldMk cId="1552142073" sldId="781"/>
            <ac:picMk id="3" creationId="{A7F31DBE-D611-4076-8EA1-B6D221AA6314}"/>
          </ac:picMkLst>
        </pc:picChg>
        <pc:picChg chg="add mod">
          <ac:chgData name="Grégory Morel" userId="732ee2fcb39904ba" providerId="LiveId" clId="{76970D05-9C73-4B13-83BD-ECE1AFC51222}" dt="2021-04-15T20:40:45.143" v="9115" actId="1076"/>
          <ac:picMkLst>
            <pc:docMk/>
            <pc:sldMk cId="1552142073" sldId="781"/>
            <ac:picMk id="4" creationId="{9E59585E-E61C-42AA-8FAD-172826D081E0}"/>
          </ac:picMkLst>
        </pc:picChg>
        <pc:inkChg chg="add">
          <ac:chgData name="Grégory Morel" userId="732ee2fcb39904ba" providerId="LiveId" clId="{76970D05-9C73-4B13-83BD-ECE1AFC51222}" dt="2021-04-16T07:06:08.994" v="11826"/>
          <ac:inkMkLst>
            <pc:docMk/>
            <pc:sldMk cId="1552142073" sldId="781"/>
            <ac:inkMk id="5" creationId="{5249F475-A47F-4BD5-B4AD-1715A3F19B19}"/>
          </ac:inkMkLst>
        </pc:inkChg>
        <pc:cxnChg chg="del mod">
          <ac:chgData name="Grégory Morel" userId="732ee2fcb39904ba" providerId="LiveId" clId="{76970D05-9C73-4B13-83BD-ECE1AFC51222}" dt="2021-04-15T20:23:32.173" v="8636" actId="478"/>
          <ac:cxnSpMkLst>
            <pc:docMk/>
            <pc:sldMk cId="1552142073" sldId="781"/>
            <ac:cxnSpMk id="16" creationId="{A6541685-B851-4C83-AEC0-6E65A5886463}"/>
          </ac:cxnSpMkLst>
        </pc:cxnChg>
        <pc:cxnChg chg="del mod">
          <ac:chgData name="Grégory Morel" userId="732ee2fcb39904ba" providerId="LiveId" clId="{76970D05-9C73-4B13-83BD-ECE1AFC51222}" dt="2021-04-15T20:23:32.173" v="8636" actId="478"/>
          <ac:cxnSpMkLst>
            <pc:docMk/>
            <pc:sldMk cId="1552142073" sldId="781"/>
            <ac:cxnSpMk id="17" creationId="{F8A5BA20-1501-4AA2-95CF-474FA600AA9A}"/>
          </ac:cxnSpMkLst>
        </pc:cxnChg>
        <pc:cxnChg chg="del mod">
          <ac:chgData name="Grégory Morel" userId="732ee2fcb39904ba" providerId="LiveId" clId="{76970D05-9C73-4B13-83BD-ECE1AFC51222}" dt="2021-04-15T20:23:32.173" v="8636" actId="478"/>
          <ac:cxnSpMkLst>
            <pc:docMk/>
            <pc:sldMk cId="1552142073" sldId="781"/>
            <ac:cxnSpMk id="18" creationId="{ADC6EE45-2133-428A-BD41-CD9101F19C5C}"/>
          </ac:cxnSpMkLst>
        </pc:cxnChg>
        <pc:cxnChg chg="del mod">
          <ac:chgData name="Grégory Morel" userId="732ee2fcb39904ba" providerId="LiveId" clId="{76970D05-9C73-4B13-83BD-ECE1AFC51222}" dt="2021-04-15T20:23:32.173" v="8636" actId="478"/>
          <ac:cxnSpMkLst>
            <pc:docMk/>
            <pc:sldMk cId="1552142073" sldId="781"/>
            <ac:cxnSpMk id="19" creationId="{D94106F4-3877-47DC-A1BD-22364020D35B}"/>
          </ac:cxnSpMkLst>
        </pc:cxnChg>
        <pc:cxnChg chg="del mod">
          <ac:chgData name="Grégory Morel" userId="732ee2fcb39904ba" providerId="LiveId" clId="{76970D05-9C73-4B13-83BD-ECE1AFC51222}" dt="2021-04-15T20:23:32.173" v="8636" actId="478"/>
          <ac:cxnSpMkLst>
            <pc:docMk/>
            <pc:sldMk cId="1552142073" sldId="781"/>
            <ac:cxnSpMk id="20" creationId="{38C354E5-E128-463E-92ED-E380110E8672}"/>
          </ac:cxnSpMkLst>
        </pc:cxnChg>
      </pc:sldChg>
      <pc:sldChg chg="addSp modSp add modNotesTx">
        <pc:chgData name="Grégory Morel" userId="732ee2fcb39904ba" providerId="LiveId" clId="{76970D05-9C73-4B13-83BD-ECE1AFC51222}" dt="2021-04-19T14:38:12.811" v="12106" actId="113"/>
        <pc:sldMkLst>
          <pc:docMk/>
          <pc:sldMk cId="959230896" sldId="782"/>
        </pc:sldMkLst>
        <pc:spChg chg="mod">
          <ac:chgData name="Grégory Morel" userId="732ee2fcb39904ba" providerId="LiveId" clId="{76970D05-9C73-4B13-83BD-ECE1AFC51222}" dt="2021-04-15T22:13:42.154" v="11496" actId="20577"/>
          <ac:spMkLst>
            <pc:docMk/>
            <pc:sldMk cId="959230896" sldId="782"/>
            <ac:spMk id="7" creationId="{CFA59757-7114-4935-8716-D803FA13DAF7}"/>
          </ac:spMkLst>
        </pc:spChg>
        <pc:spChg chg="mod">
          <ac:chgData name="Grégory Morel" userId="732ee2fcb39904ba" providerId="LiveId" clId="{76970D05-9C73-4B13-83BD-ECE1AFC51222}" dt="2021-04-16T00:11:29.440" v="11822" actId="20577"/>
          <ac:spMkLst>
            <pc:docMk/>
            <pc:sldMk cId="959230896" sldId="782"/>
            <ac:spMk id="9" creationId="{22A8601A-E6D1-4485-9B63-80F859BEE014}"/>
          </ac:spMkLst>
        </pc:spChg>
        <pc:picChg chg="add mod">
          <ac:chgData name="Grégory Morel" userId="732ee2fcb39904ba" providerId="LiveId" clId="{76970D05-9C73-4B13-83BD-ECE1AFC51222}" dt="2021-04-15T22:09:54.611" v="11263" actId="1076"/>
          <ac:picMkLst>
            <pc:docMk/>
            <pc:sldMk cId="959230896" sldId="782"/>
            <ac:picMk id="3" creationId="{C1FC2A09-7B9D-41FC-BF5A-4C7E395CBDC9}"/>
          </ac:picMkLst>
        </pc:picChg>
        <pc:inkChg chg="add">
          <ac:chgData name="Grégory Morel" userId="732ee2fcb39904ba" providerId="LiveId" clId="{76970D05-9C73-4B13-83BD-ECE1AFC51222}" dt="2021-04-16T07:06:08.994" v="11826"/>
          <ac:inkMkLst>
            <pc:docMk/>
            <pc:sldMk cId="959230896" sldId="782"/>
            <ac:inkMk id="4" creationId="{479FC10B-115C-4316-A40F-348034917DEB}"/>
          </ac:inkMkLst>
        </pc:inkChg>
      </pc:sldChg>
      <pc:sldChg chg="addSp delSp modSp add del modNotesTx">
        <pc:chgData name="Grégory Morel" userId="732ee2fcb39904ba" providerId="LiveId" clId="{76970D05-9C73-4B13-83BD-ECE1AFC51222}" dt="2021-04-15T20:55:56.314" v="9653" actId="2696"/>
        <pc:sldMkLst>
          <pc:docMk/>
          <pc:sldMk cId="2659272978" sldId="783"/>
        </pc:sldMkLst>
        <pc:spChg chg="mod">
          <ac:chgData name="Grégory Morel" userId="732ee2fcb39904ba" providerId="LiveId" clId="{76970D05-9C73-4B13-83BD-ECE1AFC51222}" dt="2021-04-15T20:54:59.028" v="9623" actId="20577"/>
          <ac:spMkLst>
            <pc:docMk/>
            <pc:sldMk cId="2659272978" sldId="783"/>
            <ac:spMk id="2" creationId="{00000000-0000-0000-0000-000000000000}"/>
          </ac:spMkLst>
        </pc:spChg>
        <pc:spChg chg="mod">
          <ac:chgData name="Grégory Morel" userId="732ee2fcb39904ba" providerId="LiveId" clId="{76970D05-9C73-4B13-83BD-ECE1AFC51222}" dt="2021-04-15T20:55:18.263" v="9643" actId="20577"/>
          <ac:spMkLst>
            <pc:docMk/>
            <pc:sldMk cId="2659272978" sldId="783"/>
            <ac:spMk id="7" creationId="{CFA59757-7114-4935-8716-D803FA13DAF7}"/>
          </ac:spMkLst>
        </pc:spChg>
        <pc:spChg chg="mod">
          <ac:chgData name="Grégory Morel" userId="732ee2fcb39904ba" providerId="LiveId" clId="{76970D05-9C73-4B13-83BD-ECE1AFC51222}" dt="2021-04-15T20:55:07.232" v="9639" actId="20577"/>
          <ac:spMkLst>
            <pc:docMk/>
            <pc:sldMk cId="2659272978" sldId="783"/>
            <ac:spMk id="9" creationId="{22A8601A-E6D1-4485-9B63-80F859BEE014}"/>
          </ac:spMkLst>
        </pc:spChg>
        <pc:spChg chg="del">
          <ac:chgData name="Grégory Morel" userId="732ee2fcb39904ba" providerId="LiveId" clId="{76970D05-9C73-4B13-83BD-ECE1AFC51222}" dt="2021-04-15T20:46:13.008" v="9252" actId="478"/>
          <ac:spMkLst>
            <pc:docMk/>
            <pc:sldMk cId="2659272978" sldId="783"/>
            <ac:spMk id="21" creationId="{670CFEC5-2690-4F1C-8398-9E49EA61F020}"/>
          </ac:spMkLst>
        </pc:spChg>
        <pc:spChg chg="del">
          <ac:chgData name="Grégory Morel" userId="732ee2fcb39904ba" providerId="LiveId" clId="{76970D05-9C73-4B13-83BD-ECE1AFC51222}" dt="2021-04-15T20:46:13.008" v="9252" actId="478"/>
          <ac:spMkLst>
            <pc:docMk/>
            <pc:sldMk cId="2659272978" sldId="783"/>
            <ac:spMk id="22" creationId="{6FBF7D0D-1DA8-45C8-874E-488001910E50}"/>
          </ac:spMkLst>
        </pc:spChg>
        <pc:picChg chg="del">
          <ac:chgData name="Grégory Morel" userId="732ee2fcb39904ba" providerId="LiveId" clId="{76970D05-9C73-4B13-83BD-ECE1AFC51222}" dt="2021-04-15T20:46:13.008" v="9252" actId="478"/>
          <ac:picMkLst>
            <pc:docMk/>
            <pc:sldMk cId="2659272978" sldId="783"/>
            <ac:picMk id="3" creationId="{A7F31DBE-D611-4076-8EA1-B6D221AA6314}"/>
          </ac:picMkLst>
        </pc:picChg>
        <pc:picChg chg="del">
          <ac:chgData name="Grégory Morel" userId="732ee2fcb39904ba" providerId="LiveId" clId="{76970D05-9C73-4B13-83BD-ECE1AFC51222}" dt="2021-04-15T20:46:13.008" v="9252" actId="478"/>
          <ac:picMkLst>
            <pc:docMk/>
            <pc:sldMk cId="2659272978" sldId="783"/>
            <ac:picMk id="4" creationId="{9E59585E-E61C-42AA-8FAD-172826D081E0}"/>
          </ac:picMkLst>
        </pc:picChg>
        <pc:picChg chg="add mod">
          <ac:chgData name="Grégory Morel" userId="732ee2fcb39904ba" providerId="LiveId" clId="{76970D05-9C73-4B13-83BD-ECE1AFC51222}" dt="2021-04-15T20:55:24.184" v="9644" actId="1076"/>
          <ac:picMkLst>
            <pc:docMk/>
            <pc:sldMk cId="2659272978" sldId="783"/>
            <ac:picMk id="5" creationId="{51779AFF-55FC-4F7F-9218-BF77954A48FB}"/>
          </ac:picMkLst>
        </pc:picChg>
        <pc:picChg chg="add del">
          <ac:chgData name="Grégory Morel" userId="732ee2fcb39904ba" providerId="LiveId" clId="{76970D05-9C73-4B13-83BD-ECE1AFC51222}" dt="2021-04-15T20:55:28.565" v="9646"/>
          <ac:picMkLst>
            <pc:docMk/>
            <pc:sldMk cId="2659272978" sldId="783"/>
            <ac:picMk id="11" creationId="{42B917F2-6E7C-4644-93C9-62C513D45BE7}"/>
          </ac:picMkLst>
        </pc:picChg>
      </pc:sldChg>
      <pc:sldChg chg="add del">
        <pc:chgData name="Grégory Morel" userId="732ee2fcb39904ba" providerId="LiveId" clId="{76970D05-9C73-4B13-83BD-ECE1AFC51222}" dt="2021-04-15T20:41:14.720" v="9136"/>
        <pc:sldMkLst>
          <pc:docMk/>
          <pc:sldMk cId="2794494169" sldId="783"/>
        </pc:sldMkLst>
      </pc:sldChg>
      <pc:sldChg chg="addSp delSp modSp add">
        <pc:chgData name="Grégory Morel" userId="732ee2fcb39904ba" providerId="LiveId" clId="{76970D05-9C73-4B13-83BD-ECE1AFC51222}" dt="2021-04-15T21:20:49.435" v="10411" actId="1076"/>
        <pc:sldMkLst>
          <pc:docMk/>
          <pc:sldMk cId="1776453029" sldId="784"/>
        </pc:sldMkLst>
        <pc:spChg chg="mod">
          <ac:chgData name="Grégory Morel" userId="732ee2fcb39904ba" providerId="LiveId" clId="{76970D05-9C73-4B13-83BD-ECE1AFC51222}" dt="2021-04-15T21:16:11.132" v="10313" actId="20577"/>
          <ac:spMkLst>
            <pc:docMk/>
            <pc:sldMk cId="1776453029" sldId="784"/>
            <ac:spMk id="2" creationId="{00000000-0000-0000-0000-000000000000}"/>
          </ac:spMkLst>
        </pc:spChg>
        <pc:spChg chg="add del">
          <ac:chgData name="Grégory Morel" userId="732ee2fcb39904ba" providerId="LiveId" clId="{76970D05-9C73-4B13-83BD-ECE1AFC51222}" dt="2021-04-15T21:19:59.993" v="10406" actId="478"/>
          <ac:spMkLst>
            <pc:docMk/>
            <pc:sldMk cId="1776453029" sldId="784"/>
            <ac:spMk id="4" creationId="{6F1ED216-227D-4477-A5D2-F42E6D9962D6}"/>
          </ac:spMkLst>
        </pc:spChg>
        <pc:spChg chg="add del mod">
          <ac:chgData name="Grégory Morel" userId="732ee2fcb39904ba" providerId="LiveId" clId="{76970D05-9C73-4B13-83BD-ECE1AFC51222}" dt="2021-04-15T20:55:41.276" v="9649" actId="478"/>
          <ac:spMkLst>
            <pc:docMk/>
            <pc:sldMk cId="1776453029" sldId="784"/>
            <ac:spMk id="4" creationId="{95C5DB73-2AD5-49E9-8CAD-B83D59079CF6}"/>
          </ac:spMkLst>
        </pc:spChg>
        <pc:spChg chg="mod">
          <ac:chgData name="Grégory Morel" userId="732ee2fcb39904ba" providerId="LiveId" clId="{76970D05-9C73-4B13-83BD-ECE1AFC51222}" dt="2021-04-15T21:19:11.527" v="10404" actId="20577"/>
          <ac:spMkLst>
            <pc:docMk/>
            <pc:sldMk cId="1776453029" sldId="784"/>
            <ac:spMk id="7" creationId="{CFA59757-7114-4935-8716-D803FA13DAF7}"/>
          </ac:spMkLst>
        </pc:spChg>
        <pc:spChg chg="del">
          <ac:chgData name="Grégory Morel" userId="732ee2fcb39904ba" providerId="LiveId" clId="{76970D05-9C73-4B13-83BD-ECE1AFC51222}" dt="2021-04-15T20:55:39.145" v="9648" actId="478"/>
          <ac:spMkLst>
            <pc:docMk/>
            <pc:sldMk cId="1776453029" sldId="784"/>
            <ac:spMk id="9" creationId="{22A8601A-E6D1-4485-9B63-80F859BEE014}"/>
          </ac:spMkLst>
        </pc:spChg>
        <pc:picChg chg="add del">
          <ac:chgData name="Grégory Morel" userId="732ee2fcb39904ba" providerId="LiveId" clId="{76970D05-9C73-4B13-83BD-ECE1AFC51222}" dt="2021-04-15T21:17:41.186" v="10337" actId="478"/>
          <ac:picMkLst>
            <pc:docMk/>
            <pc:sldMk cId="1776453029" sldId="784"/>
            <ac:picMk id="3" creationId="{BDB301F3-ECDB-4C1C-9AA1-F41134EB4F3B}"/>
          </ac:picMkLst>
        </pc:picChg>
        <pc:picChg chg="del">
          <ac:chgData name="Grégory Morel" userId="732ee2fcb39904ba" providerId="LiveId" clId="{76970D05-9C73-4B13-83BD-ECE1AFC51222}" dt="2021-04-15T21:16:24.628" v="10315" actId="478"/>
          <ac:picMkLst>
            <pc:docMk/>
            <pc:sldMk cId="1776453029" sldId="784"/>
            <ac:picMk id="5" creationId="{51779AFF-55FC-4F7F-9218-BF77954A48FB}"/>
          </ac:picMkLst>
        </pc:picChg>
        <pc:picChg chg="add mod">
          <ac:chgData name="Grégory Morel" userId="732ee2fcb39904ba" providerId="LiveId" clId="{76970D05-9C73-4B13-83BD-ECE1AFC51222}" dt="2021-04-15T21:20:49.435" v="10411" actId="1076"/>
          <ac:picMkLst>
            <pc:docMk/>
            <pc:sldMk cId="1776453029" sldId="784"/>
            <ac:picMk id="6" creationId="{42EB98D0-CDB6-4134-90FB-9CF0212762D1}"/>
          </ac:picMkLst>
        </pc:picChg>
      </pc:sldChg>
      <pc:sldChg chg="addSp modSp add del">
        <pc:chgData name="Grégory Morel" userId="732ee2fcb39904ba" providerId="LiveId" clId="{76970D05-9C73-4B13-83BD-ECE1AFC51222}" dt="2021-04-15T21:13:20.399" v="10185" actId="2696"/>
        <pc:sldMkLst>
          <pc:docMk/>
          <pc:sldMk cId="1373355924" sldId="785"/>
        </pc:sldMkLst>
        <pc:spChg chg="add mod">
          <ac:chgData name="Grégory Morel" userId="732ee2fcb39904ba" providerId="LiveId" clId="{76970D05-9C73-4B13-83BD-ECE1AFC51222}" dt="2021-04-15T21:06:35.430" v="9923" actId="571"/>
          <ac:spMkLst>
            <pc:docMk/>
            <pc:sldMk cId="1373355924" sldId="785"/>
            <ac:spMk id="6" creationId="{2D0F87E9-98E2-406E-B002-BF7732D423E4}"/>
          </ac:spMkLst>
        </pc:spChg>
        <pc:spChg chg="mod">
          <ac:chgData name="Grégory Morel" userId="732ee2fcb39904ba" providerId="LiveId" clId="{76970D05-9C73-4B13-83BD-ECE1AFC51222}" dt="2021-04-15T20:59:45.601" v="9772" actId="207"/>
          <ac:spMkLst>
            <pc:docMk/>
            <pc:sldMk cId="1373355924" sldId="785"/>
            <ac:spMk id="7" creationId="{CFA59757-7114-4935-8716-D803FA13DAF7}"/>
          </ac:spMkLst>
        </pc:spChg>
        <pc:picChg chg="mod">
          <ac:chgData name="Grégory Morel" userId="732ee2fcb39904ba" providerId="LiveId" clId="{76970D05-9C73-4B13-83BD-ECE1AFC51222}" dt="2021-04-15T20:58:39.957" v="9665" actId="1076"/>
          <ac:picMkLst>
            <pc:docMk/>
            <pc:sldMk cId="1373355924" sldId="785"/>
            <ac:picMk id="5" creationId="{51779AFF-55FC-4F7F-9218-BF77954A48FB}"/>
          </ac:picMkLst>
        </pc:picChg>
        <pc:picChg chg="add mod">
          <ac:chgData name="Grégory Morel" userId="732ee2fcb39904ba" providerId="LiveId" clId="{76970D05-9C73-4B13-83BD-ECE1AFC51222}" dt="2021-04-15T21:06:35.430" v="9923" actId="571"/>
          <ac:picMkLst>
            <pc:docMk/>
            <pc:sldMk cId="1373355924" sldId="785"/>
            <ac:picMk id="8" creationId="{5AB27CFA-F54E-4C0C-AE56-7AC4B17D599B}"/>
          </ac:picMkLst>
        </pc:picChg>
      </pc:sldChg>
      <pc:sldChg chg="addSp delSp modSp add modNotesTx">
        <pc:chgData name="Grégory Morel" userId="732ee2fcb39904ba" providerId="LiveId" clId="{76970D05-9C73-4B13-83BD-ECE1AFC51222}" dt="2021-04-19T12:18:13.837" v="11968" actId="1036"/>
        <pc:sldMkLst>
          <pc:docMk/>
          <pc:sldMk cId="387518058" sldId="786"/>
        </pc:sldMkLst>
        <pc:spChg chg="mod">
          <ac:chgData name="Grégory Morel" userId="732ee2fcb39904ba" providerId="LiveId" clId="{76970D05-9C73-4B13-83BD-ECE1AFC51222}" dt="2021-04-19T12:18:07.818" v="11959" actId="20577"/>
          <ac:spMkLst>
            <pc:docMk/>
            <pc:sldMk cId="387518058" sldId="786"/>
            <ac:spMk id="7" creationId="{CFA59757-7114-4935-8716-D803FA13DAF7}"/>
          </ac:spMkLst>
        </pc:spChg>
        <pc:picChg chg="del">
          <ac:chgData name="Grégory Morel" userId="732ee2fcb39904ba" providerId="LiveId" clId="{76970D05-9C73-4B13-83BD-ECE1AFC51222}" dt="2021-04-15T21:06:27.440" v="9920" actId="478"/>
          <ac:picMkLst>
            <pc:docMk/>
            <pc:sldMk cId="387518058" sldId="786"/>
            <ac:picMk id="5" creationId="{51779AFF-55FC-4F7F-9218-BF77954A48FB}"/>
          </ac:picMkLst>
        </pc:picChg>
        <pc:picChg chg="add mod">
          <ac:chgData name="Grégory Morel" userId="732ee2fcb39904ba" providerId="LiveId" clId="{76970D05-9C73-4B13-83BD-ECE1AFC51222}" dt="2021-04-19T12:18:13.837" v="11968" actId="1036"/>
          <ac:picMkLst>
            <pc:docMk/>
            <pc:sldMk cId="387518058" sldId="786"/>
            <ac:picMk id="6" creationId="{8DF3A71B-A950-4C9F-94D7-9A47233B9D60}"/>
          </ac:picMkLst>
        </pc:picChg>
      </pc:sldChg>
      <pc:sldChg chg="addSp delSp modSp add mod setBg delAnim setClrOvrMap">
        <pc:chgData name="Grégory Morel" userId="732ee2fcb39904ba" providerId="LiveId" clId="{76970D05-9C73-4B13-83BD-ECE1AFC51222}" dt="2021-04-16T05:58:08.172" v="11824" actId="14100"/>
        <pc:sldMkLst>
          <pc:docMk/>
          <pc:sldMk cId="659980281" sldId="787"/>
        </pc:sldMkLst>
        <pc:spChg chg="mod">
          <ac:chgData name="Grégory Morel" userId="732ee2fcb39904ba" providerId="LiveId" clId="{76970D05-9C73-4B13-83BD-ECE1AFC51222}" dt="2021-04-15T21:43:14.876" v="10911" actId="26606"/>
          <ac:spMkLst>
            <pc:docMk/>
            <pc:sldMk cId="659980281" sldId="787"/>
            <ac:spMk id="2" creationId="{00000000-0000-0000-0000-000000000000}"/>
          </ac:spMkLst>
        </pc:spChg>
        <pc:spChg chg="add del">
          <ac:chgData name="Grégory Morel" userId="732ee2fcb39904ba" providerId="LiveId" clId="{76970D05-9C73-4B13-83BD-ECE1AFC51222}" dt="2021-04-15T21:42:39.244" v="10898"/>
          <ac:spMkLst>
            <pc:docMk/>
            <pc:sldMk cId="659980281" sldId="787"/>
            <ac:spMk id="3" creationId="{97539726-0832-4DB2-B672-1B0AA016E586}"/>
          </ac:spMkLst>
        </pc:spChg>
        <pc:spChg chg="add del">
          <ac:chgData name="Grégory Morel" userId="732ee2fcb39904ba" providerId="LiveId" clId="{76970D05-9C73-4B13-83BD-ECE1AFC51222}" dt="2021-04-15T21:42:43.273" v="10900"/>
          <ac:spMkLst>
            <pc:docMk/>
            <pc:sldMk cId="659980281" sldId="787"/>
            <ac:spMk id="4" creationId="{984F1425-A4E8-47E7-887D-FF430338D54C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8" creationId="{1130F0BA-DDC4-4263-8476-08F3E435F63B}"/>
          </ac:spMkLst>
        </pc:spChg>
        <pc:spChg chg="mod ord">
          <ac:chgData name="Grégory Morel" userId="732ee2fcb39904ba" providerId="LiveId" clId="{76970D05-9C73-4B13-83BD-ECE1AFC51222}" dt="2021-04-16T05:58:08.172" v="11824" actId="14100"/>
          <ac:spMkLst>
            <pc:docMk/>
            <pc:sldMk cId="659980281" sldId="787"/>
            <ac:spMk id="10" creationId="{B1D7866F-D8C5-44F1-A427-8EBB9B4E43D9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17" creationId="{A88F3F4D-080B-48B8-97ED-3D85B9B7D217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18" creationId="{9D7053D6-59FF-4182-9FBD-BD818EAF04A8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19" creationId="{E3FDBEA8-4F02-4351-B37E-C9234B800F31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20" creationId="{7890A438-CBB7-41FE-BC54-76E8E6A71143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21" creationId="{B21508AE-D8B2-4E49-A2EB-8F3A6E7F3EEE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22" creationId="{6FAC05A1-CEC3-4B67-BDA4-F3E5D7391D30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23" creationId="{E2EF8568-F18B-49D5-9FA0-99705FC56A73}"/>
          </ac:spMkLst>
        </pc:spChg>
        <pc:spChg chg="del">
          <ac:chgData name="Grégory Morel" userId="732ee2fcb39904ba" providerId="LiveId" clId="{76970D05-9C73-4B13-83BD-ECE1AFC51222}" dt="2021-04-15T21:40:31.505" v="10775" actId="478"/>
          <ac:spMkLst>
            <pc:docMk/>
            <pc:sldMk cId="659980281" sldId="787"/>
            <ac:spMk id="24" creationId="{0CAD428C-14A5-42C8-AA11-62FC7DA56FA3}"/>
          </ac:spMkLst>
        </pc:spChg>
        <pc:spChg chg="add mod">
          <ac:chgData name="Grégory Morel" userId="732ee2fcb39904ba" providerId="LiveId" clId="{76970D05-9C73-4B13-83BD-ECE1AFC51222}" dt="2021-04-15T21:45:54.991" v="10978" actId="20577"/>
          <ac:spMkLst>
            <pc:docMk/>
            <pc:sldMk cId="659980281" sldId="787"/>
            <ac:spMk id="44" creationId="{4D90975F-EE85-461F-BBD6-BD3081C45890}"/>
          </ac:spMkLst>
        </pc:spChg>
        <pc:spChg chg="mod ord">
          <ac:chgData name="Grégory Morel" userId="732ee2fcb39904ba" providerId="LiveId" clId="{76970D05-9C73-4B13-83BD-ECE1AFC51222}" dt="2021-04-15T21:43:14.876" v="10911" actId="26606"/>
          <ac:spMkLst>
            <pc:docMk/>
            <pc:sldMk cId="659980281" sldId="787"/>
            <ac:spMk id="45" creationId="{00000000-0000-0000-0000-000000000000}"/>
          </ac:spMkLst>
        </pc:spChg>
        <pc:spChg chg="add del">
          <ac:chgData name="Grégory Morel" userId="732ee2fcb39904ba" providerId="LiveId" clId="{76970D05-9C73-4B13-83BD-ECE1AFC51222}" dt="2021-04-15T21:42:57.738" v="10903" actId="26606"/>
          <ac:spMkLst>
            <pc:docMk/>
            <pc:sldMk cId="659980281" sldId="787"/>
            <ac:spMk id="47" creationId="{21540236-BFD5-4A9D-8840-4703E7F76825}"/>
          </ac:spMkLst>
        </pc:spChg>
        <pc:spChg chg="add del">
          <ac:chgData name="Grégory Morel" userId="732ee2fcb39904ba" providerId="LiveId" clId="{76970D05-9C73-4B13-83BD-ECE1AFC51222}" dt="2021-04-15T21:42:57.738" v="10903" actId="26606"/>
          <ac:spMkLst>
            <pc:docMk/>
            <pc:sldMk cId="659980281" sldId="787"/>
            <ac:spMk id="50" creationId="{2C61293E-6EBE-43EF-A52C-9BEBFD7679D4}"/>
          </ac:spMkLst>
        </pc:spChg>
        <pc:spChg chg="add del">
          <ac:chgData name="Grégory Morel" userId="732ee2fcb39904ba" providerId="LiveId" clId="{76970D05-9C73-4B13-83BD-ECE1AFC51222}" dt="2021-04-15T21:42:59.098" v="10905" actId="26606"/>
          <ac:spMkLst>
            <pc:docMk/>
            <pc:sldMk cId="659980281" sldId="787"/>
            <ac:spMk id="53" creationId="{F13C74B1-5B17-4795-BED0-7140497B445A}"/>
          </ac:spMkLst>
        </pc:spChg>
        <pc:spChg chg="add del">
          <ac:chgData name="Grégory Morel" userId="732ee2fcb39904ba" providerId="LiveId" clId="{76970D05-9C73-4B13-83BD-ECE1AFC51222}" dt="2021-04-15T21:42:59.098" v="10905" actId="26606"/>
          <ac:spMkLst>
            <pc:docMk/>
            <pc:sldMk cId="659980281" sldId="787"/>
            <ac:spMk id="54" creationId="{D4974D33-8DC5-464E-8C6D-BE58F0669C17}"/>
          </ac:spMkLst>
        </pc:spChg>
        <pc:spChg chg="add del">
          <ac:chgData name="Grégory Morel" userId="732ee2fcb39904ba" providerId="LiveId" clId="{76970D05-9C73-4B13-83BD-ECE1AFC51222}" dt="2021-04-15T21:43:02.328" v="10907" actId="26606"/>
          <ac:spMkLst>
            <pc:docMk/>
            <pc:sldMk cId="659980281" sldId="787"/>
            <ac:spMk id="56" creationId="{23E547B5-89CF-4EC0-96DE-25771AED0799}"/>
          </ac:spMkLst>
        </pc:spChg>
        <pc:spChg chg="add del">
          <ac:chgData name="Grégory Morel" userId="732ee2fcb39904ba" providerId="LiveId" clId="{76970D05-9C73-4B13-83BD-ECE1AFC51222}" dt="2021-04-15T21:43:02.328" v="10907" actId="26606"/>
          <ac:spMkLst>
            <pc:docMk/>
            <pc:sldMk cId="659980281" sldId="787"/>
            <ac:spMk id="58" creationId="{3F0B8CEB-8279-4E5E-A0CE-1FC9F71736F2}"/>
          </ac:spMkLst>
        </pc:spChg>
        <pc:spChg chg="add del">
          <ac:chgData name="Grégory Morel" userId="732ee2fcb39904ba" providerId="LiveId" clId="{76970D05-9C73-4B13-83BD-ECE1AFC51222}" dt="2021-04-15T21:43:03.044" v="10909" actId="26606"/>
          <ac:spMkLst>
            <pc:docMk/>
            <pc:sldMk cId="659980281" sldId="787"/>
            <ac:spMk id="60" creationId="{C5E6CFF1-2F42-4E10-9A97-F116F46F53FE}"/>
          </ac:spMkLst>
        </pc:spChg>
        <pc:spChg chg="del mod">
          <ac:chgData name="Grégory Morel" userId="732ee2fcb39904ba" providerId="LiveId" clId="{76970D05-9C73-4B13-83BD-ECE1AFC51222}" dt="2021-04-15T21:40:26.708" v="10773" actId="478"/>
          <ac:spMkLst>
            <pc:docMk/>
            <pc:sldMk cId="659980281" sldId="787"/>
            <ac:spMk id="72" creationId="{CAA5E498-F9F0-428E-AECE-DDE8B625F7FC}"/>
          </ac:spMkLst>
        </pc:spChg>
        <pc:picChg chg="add del mod ord">
          <ac:chgData name="Grégory Morel" userId="732ee2fcb39904ba" providerId="LiveId" clId="{76970D05-9C73-4B13-83BD-ECE1AFC51222}" dt="2021-04-15T21:43:15.520" v="10912"/>
          <ac:picMkLst>
            <pc:docMk/>
            <pc:sldMk cId="659980281" sldId="787"/>
            <ac:picMk id="5" creationId="{845C580C-4260-4E04-A941-2CFA6E911824}"/>
          </ac:picMkLst>
        </pc:picChg>
        <pc:picChg chg="add mod">
          <ac:chgData name="Grégory Morel" userId="732ee2fcb39904ba" providerId="LiveId" clId="{76970D05-9C73-4B13-83BD-ECE1AFC51222}" dt="2021-04-15T21:45:58.997" v="10979" actId="1076"/>
          <ac:picMkLst>
            <pc:docMk/>
            <pc:sldMk cId="659980281" sldId="787"/>
            <ac:picMk id="43" creationId="{98B897B4-3953-43CF-B2BD-93063EDD986F}"/>
          </ac:picMkLst>
        </pc:picChg>
        <pc:picChg chg="add del">
          <ac:chgData name="Grégory Morel" userId="732ee2fcb39904ba" providerId="LiveId" clId="{76970D05-9C73-4B13-83BD-ECE1AFC51222}" dt="2021-04-15T21:43:14.876" v="10911" actId="26606"/>
          <ac:picMkLst>
            <pc:docMk/>
            <pc:sldMk cId="659980281" sldId="787"/>
            <ac:picMk id="67" creationId="{54DDEBDD-D8BD-41A6-8A0D-B00E3768B0F9}"/>
          </ac:picMkLst>
        </pc:pic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25" creationId="{4FE36196-9486-446F-AB00-F2733AC9BD4B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33" creationId="{DABACA0A-AAC5-477C-BF5C-004D88EE8DEB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36" creationId="{7C31FAD7-7C01-4480-99D7-5CD935F87E60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39" creationId="{16502CC9-C7C5-45EC-84EA-767F234BB7CB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42" creationId="{6CE255C2-A423-4650-BC1A-A4B14A93F8C7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46" creationId="{09AA9D10-2E94-465D-BF01-42078C0EAAAD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49" creationId="{4715DCF6-C680-4315-9F06-FC72B368C988}"/>
          </ac:cxnSpMkLst>
        </pc:cxnChg>
        <pc:cxnChg chg="del mod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52" creationId="{D710AEAD-6CA8-457B-B723-7D3EDD1ECF54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57" creationId="{06130C54-EE95-4120-8207-828B0117688E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61" creationId="{3E6CB8BB-2C10-4DD4-BC47-749FDFCD6032}"/>
          </ac:cxnSpMkLst>
        </pc:cxnChg>
        <pc:cxnChg chg="del">
          <ac:chgData name="Grégory Morel" userId="732ee2fcb39904ba" providerId="LiveId" clId="{76970D05-9C73-4B13-83BD-ECE1AFC51222}" dt="2021-04-15T21:40:28.977" v="10774" actId="478"/>
          <ac:cxnSpMkLst>
            <pc:docMk/>
            <pc:sldMk cId="659980281" sldId="787"/>
            <ac:cxnSpMk id="62" creationId="{5AA6343D-4A26-4E33-8CB6-C89C9B85C979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63" creationId="{00839A1C-F82F-43A9-BC4E-6304AB7823B9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64" creationId="{55D229F8-8F4D-420A-8CAD-7A4DFDD6DC9F}"/>
          </ac:cxnSpMkLst>
        </pc:cxnChg>
        <pc:cxnChg chg="add del">
          <ac:chgData name="Grégory Morel" userId="732ee2fcb39904ba" providerId="LiveId" clId="{76970D05-9C73-4B13-83BD-ECE1AFC51222}" dt="2021-04-15T21:43:03.044" v="10909" actId="26606"/>
          <ac:cxnSpMkLst>
            <pc:docMk/>
            <pc:sldMk cId="659980281" sldId="787"/>
            <ac:cxnSpMk id="65" creationId="{67182200-4859-4C8D-BCBB-55B245C28BA3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70" creationId="{17FBE4F1-7D85-4C29-A792-BEA4A1368F60}"/>
          </ac:cxnSpMkLst>
        </pc:cxnChg>
        <pc:cxnChg chg="del">
          <ac:chgData name="Grégory Morel" userId="732ee2fcb39904ba" providerId="LiveId" clId="{76970D05-9C73-4B13-83BD-ECE1AFC51222}" dt="2021-04-15T21:40:31.505" v="10775" actId="478"/>
          <ac:cxnSpMkLst>
            <pc:docMk/>
            <pc:sldMk cId="659980281" sldId="787"/>
            <ac:cxnSpMk id="71" creationId="{D644165D-115E-4397-A602-74AD2A181F90}"/>
          </ac:cxnSpMkLst>
        </pc:cxnChg>
      </pc:sldChg>
    </pc:docChg>
  </pc:docChgLst>
  <pc:docChgLst>
    <pc:chgData name="Grégory Morel" userId="732ee2fcb39904ba" providerId="LiveId" clId="{823C7A04-0D97-4D5A-9783-33C194CD1F5A}"/>
    <pc:docChg chg="undo redo custSel mod addSld delSld modSld sldOrd modSection">
      <pc:chgData name="Grégory Morel" userId="732ee2fcb39904ba" providerId="LiveId" clId="{823C7A04-0D97-4D5A-9783-33C194CD1F5A}" dt="2021-05-21T07:25:46.625" v="12773"/>
      <pc:docMkLst>
        <pc:docMk/>
      </pc:docMkLst>
      <pc:sldChg chg="modSp">
        <pc:chgData name="Grégory Morel" userId="732ee2fcb39904ba" providerId="LiveId" clId="{823C7A04-0D97-4D5A-9783-33C194CD1F5A}" dt="2021-04-29T22:04:41.992" v="4158" actId="20577"/>
        <pc:sldMkLst>
          <pc:docMk/>
          <pc:sldMk cId="3517110617" sldId="742"/>
        </pc:sldMkLst>
        <pc:spChg chg="mod">
          <ac:chgData name="Grégory Morel" userId="732ee2fcb39904ba" providerId="LiveId" clId="{823C7A04-0D97-4D5A-9783-33C194CD1F5A}" dt="2021-04-29T22:04:41.992" v="4158" actId="20577"/>
          <ac:spMkLst>
            <pc:docMk/>
            <pc:sldMk cId="3517110617" sldId="742"/>
            <ac:spMk id="83" creationId="{00000000-0000-0000-0000-000000000000}"/>
          </ac:spMkLst>
        </pc:spChg>
      </pc:sldChg>
      <pc:sldChg chg="modSp del">
        <pc:chgData name="Grégory Morel" userId="732ee2fcb39904ba" providerId="LiveId" clId="{823C7A04-0D97-4D5A-9783-33C194CD1F5A}" dt="2021-04-25T21:29:41.502" v="80" actId="2696"/>
        <pc:sldMkLst>
          <pc:docMk/>
          <pc:sldMk cId="1582348942" sldId="743"/>
        </pc:sldMkLst>
        <pc:spChg chg="mod">
          <ac:chgData name="Grégory Morel" userId="732ee2fcb39904ba" providerId="LiveId" clId="{823C7A04-0D97-4D5A-9783-33C194CD1F5A}" dt="2021-04-25T21:29:33.018" v="56" actId="20577"/>
          <ac:spMkLst>
            <pc:docMk/>
            <pc:sldMk cId="1582348942" sldId="743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5T21:29:32.614" v="55" actId="20577"/>
          <ac:spMkLst>
            <pc:docMk/>
            <pc:sldMk cId="1582348942" sldId="743"/>
            <ac:spMk id="18" creationId="{0681EA8B-DBBC-42F1-9E9C-307B63DC213D}"/>
          </ac:spMkLst>
        </pc:spChg>
      </pc:sldChg>
      <pc:sldChg chg="add del ord">
        <pc:chgData name="Grégory Morel" userId="732ee2fcb39904ba" providerId="LiveId" clId="{823C7A04-0D97-4D5A-9783-33C194CD1F5A}" dt="2021-04-25T21:29:37.733" v="78" actId="2696"/>
        <pc:sldMkLst>
          <pc:docMk/>
          <pc:sldMk cId="3747235012" sldId="763"/>
        </pc:sldMkLst>
      </pc:sldChg>
      <pc:sldChg chg="delSp modSp add del">
        <pc:chgData name="Grégory Morel" userId="732ee2fcb39904ba" providerId="LiveId" clId="{823C7A04-0D97-4D5A-9783-33C194CD1F5A}" dt="2021-05-01T14:08:15.761" v="11319" actId="2696"/>
        <pc:sldMkLst>
          <pc:docMk/>
          <pc:sldMk cId="3937537060" sldId="764"/>
        </pc:sldMkLst>
        <pc:spChg chg="mod">
          <ac:chgData name="Grégory Morel" userId="732ee2fcb39904ba" providerId="LiveId" clId="{823C7A04-0D97-4D5A-9783-33C194CD1F5A}" dt="2021-04-25T21:29:59.201" v="119" actId="20577"/>
          <ac:spMkLst>
            <pc:docMk/>
            <pc:sldMk cId="3937537060" sldId="764"/>
            <ac:spMk id="2" creationId="{00000000-0000-0000-0000-000000000000}"/>
          </ac:spMkLst>
        </pc:spChg>
        <pc:spChg chg="del">
          <ac:chgData name="Grégory Morel" userId="732ee2fcb39904ba" providerId="LiveId" clId="{823C7A04-0D97-4D5A-9783-33C194CD1F5A}" dt="2021-04-25T21:47:19.656" v="120" actId="478"/>
          <ac:spMkLst>
            <pc:docMk/>
            <pc:sldMk cId="3937537060" sldId="764"/>
            <ac:spMk id="10" creationId="{F3C11DED-354B-4408-B646-6D2ADED3E209}"/>
          </ac:spMkLst>
        </pc:spChg>
        <pc:spChg chg="del">
          <ac:chgData name="Grégory Morel" userId="732ee2fcb39904ba" providerId="LiveId" clId="{823C7A04-0D97-4D5A-9783-33C194CD1F5A}" dt="2021-04-25T21:47:19.656" v="120" actId="478"/>
          <ac:spMkLst>
            <pc:docMk/>
            <pc:sldMk cId="3937537060" sldId="764"/>
            <ac:spMk id="11" creationId="{63349926-F164-4EA6-89D6-CBB3CEE17A16}"/>
          </ac:spMkLst>
        </pc:spChg>
        <pc:spChg chg="mod">
          <ac:chgData name="Grégory Morel" userId="732ee2fcb39904ba" providerId="LiveId" clId="{823C7A04-0D97-4D5A-9783-33C194CD1F5A}" dt="2021-04-25T21:59:15.782" v="131" actId="20577"/>
          <ac:spMkLst>
            <pc:docMk/>
            <pc:sldMk cId="3937537060" sldId="764"/>
            <ac:spMk id="12" creationId="{5C8932FB-7246-4FF6-BD77-434A1E4598C3}"/>
          </ac:spMkLst>
        </pc:spChg>
        <pc:spChg chg="del">
          <ac:chgData name="Grégory Morel" userId="732ee2fcb39904ba" providerId="LiveId" clId="{823C7A04-0D97-4D5A-9783-33C194CD1F5A}" dt="2021-04-25T21:47:19.656" v="120" actId="478"/>
          <ac:spMkLst>
            <pc:docMk/>
            <pc:sldMk cId="3937537060" sldId="764"/>
            <ac:spMk id="14" creationId="{36B23EA1-6F38-48D0-A976-891C07D2F77E}"/>
          </ac:spMkLst>
        </pc:spChg>
        <pc:spChg chg="mod">
          <ac:chgData name="Grégory Morel" userId="732ee2fcb39904ba" providerId="LiveId" clId="{823C7A04-0D97-4D5A-9783-33C194CD1F5A}" dt="2021-04-25T21:47:30.230" v="130" actId="5793"/>
          <ac:spMkLst>
            <pc:docMk/>
            <pc:sldMk cId="3937537060" sldId="764"/>
            <ac:spMk id="17" creationId="{9A665DF7-540C-4493-9513-CEDB0DF38735}"/>
          </ac:spMkLst>
        </pc:spChg>
        <pc:picChg chg="del">
          <ac:chgData name="Grégory Morel" userId="732ee2fcb39904ba" providerId="LiveId" clId="{823C7A04-0D97-4D5A-9783-33C194CD1F5A}" dt="2021-04-25T21:47:19.656" v="120" actId="478"/>
          <ac:picMkLst>
            <pc:docMk/>
            <pc:sldMk cId="3937537060" sldId="764"/>
            <ac:picMk id="7" creationId="{CE0C790B-1DAF-45C7-B744-3E576A0B9548}"/>
          </ac:picMkLst>
        </pc:picChg>
        <pc:picChg chg="del">
          <ac:chgData name="Grégory Morel" userId="732ee2fcb39904ba" providerId="LiveId" clId="{823C7A04-0D97-4D5A-9783-33C194CD1F5A}" dt="2021-04-25T21:47:19.656" v="120" actId="478"/>
          <ac:picMkLst>
            <pc:docMk/>
            <pc:sldMk cId="3937537060" sldId="764"/>
            <ac:picMk id="8" creationId="{09EF1C58-C20F-4BD0-9ACF-4E74B84BE07B}"/>
          </ac:picMkLst>
        </pc:picChg>
        <pc:picChg chg="del">
          <ac:chgData name="Grégory Morel" userId="732ee2fcb39904ba" providerId="LiveId" clId="{823C7A04-0D97-4D5A-9783-33C194CD1F5A}" dt="2021-04-25T21:47:19.656" v="120" actId="478"/>
          <ac:picMkLst>
            <pc:docMk/>
            <pc:sldMk cId="3937537060" sldId="764"/>
            <ac:picMk id="9" creationId="{678EF139-B5E5-4BBA-B134-02A72BB7ADB8}"/>
          </ac:picMkLst>
        </pc:picChg>
        <pc:inkChg chg="del">
          <ac:chgData name="Grégory Morel" userId="732ee2fcb39904ba" providerId="LiveId" clId="{823C7A04-0D97-4D5A-9783-33C194CD1F5A}" dt="2021-04-25T21:47:19.656" v="120" actId="478"/>
          <ac:inkMkLst>
            <pc:docMk/>
            <pc:sldMk cId="3937537060" sldId="764"/>
            <ac:inkMk id="3" creationId="{3A916EA3-1A4D-4E4F-8EEF-5B0E233ACAE1}"/>
          </ac:inkMkLst>
        </pc:inkChg>
      </pc:sldChg>
      <pc:sldChg chg="addSp delSp modSp add modNotesTx">
        <pc:chgData name="Grégory Morel" userId="732ee2fcb39904ba" providerId="LiveId" clId="{823C7A04-0D97-4D5A-9783-33C194CD1F5A}" dt="2021-05-20T21:12:58.908" v="12546" actId="207"/>
        <pc:sldMkLst>
          <pc:docMk/>
          <pc:sldMk cId="1265975964" sldId="765"/>
        </pc:sldMkLst>
        <pc:spChg chg="mod">
          <ac:chgData name="Grégory Morel" userId="732ee2fcb39904ba" providerId="LiveId" clId="{823C7A04-0D97-4D5A-9783-33C194CD1F5A}" dt="2021-04-25T22:01:32.876" v="142" actId="20577"/>
          <ac:spMkLst>
            <pc:docMk/>
            <pc:sldMk cId="1265975964" sldId="765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5T22:01:48.607" v="144" actId="20577"/>
          <ac:spMkLst>
            <pc:docMk/>
            <pc:sldMk cId="1265975964" sldId="765"/>
            <ac:spMk id="12" creationId="{5C8932FB-7246-4FF6-BD77-434A1E4598C3}"/>
          </ac:spMkLst>
        </pc:spChg>
        <pc:spChg chg="mod">
          <ac:chgData name="Grégory Morel" userId="732ee2fcb39904ba" providerId="LiveId" clId="{823C7A04-0D97-4D5A-9783-33C194CD1F5A}" dt="2021-05-20T21:12:58.908" v="12546" actId="207"/>
          <ac:spMkLst>
            <pc:docMk/>
            <pc:sldMk cId="1265975964" sldId="765"/>
            <ac:spMk id="17" creationId="{9A665DF7-540C-4493-9513-CEDB0DF38735}"/>
          </ac:spMkLst>
        </pc:spChg>
        <pc:picChg chg="add del mod">
          <ac:chgData name="Grégory Morel" userId="732ee2fcb39904ba" providerId="LiveId" clId="{823C7A04-0D97-4D5A-9783-33C194CD1F5A}" dt="2021-04-25T22:16:39.181" v="302" actId="478"/>
          <ac:picMkLst>
            <pc:docMk/>
            <pc:sldMk cId="1265975964" sldId="765"/>
            <ac:picMk id="3" creationId="{6FB7182C-4E7C-40F7-9AA5-84099CE010B1}"/>
          </ac:picMkLst>
        </pc:picChg>
        <pc:picChg chg="add mod">
          <ac:chgData name="Grégory Morel" userId="732ee2fcb39904ba" providerId="LiveId" clId="{823C7A04-0D97-4D5A-9783-33C194CD1F5A}" dt="2021-05-01T14:09:26.501" v="11504" actId="1076"/>
          <ac:picMkLst>
            <pc:docMk/>
            <pc:sldMk cId="1265975964" sldId="765"/>
            <ac:picMk id="7" creationId="{17E39B9A-C899-4547-9D36-7061F2E22C3B}"/>
          </ac:picMkLst>
        </pc:picChg>
      </pc:sldChg>
      <pc:sldChg chg="add del ord">
        <pc:chgData name="Grégory Morel" userId="732ee2fcb39904ba" providerId="LiveId" clId="{823C7A04-0D97-4D5A-9783-33C194CD1F5A}" dt="2021-04-25T21:29:37.775" v="79" actId="2696"/>
        <pc:sldMkLst>
          <pc:docMk/>
          <pc:sldMk cId="3107585898" sldId="765"/>
        </pc:sldMkLst>
      </pc:sldChg>
      <pc:sldChg chg="add del">
        <pc:chgData name="Grégory Morel" userId="732ee2fcb39904ba" providerId="LiveId" clId="{823C7A04-0D97-4D5A-9783-33C194CD1F5A}" dt="2021-04-25T22:01:51.011" v="146"/>
        <pc:sldMkLst>
          <pc:docMk/>
          <pc:sldMk cId="911944626" sldId="766"/>
        </pc:sldMkLst>
      </pc:sldChg>
      <pc:sldChg chg="addSp delSp modSp add modNotesTx">
        <pc:chgData name="Grégory Morel" userId="732ee2fcb39904ba" providerId="LiveId" clId="{823C7A04-0D97-4D5A-9783-33C194CD1F5A}" dt="2021-05-21T07:25:46.625" v="12773"/>
        <pc:sldMkLst>
          <pc:docMk/>
          <pc:sldMk cId="1973197323" sldId="766"/>
        </pc:sldMkLst>
        <pc:spChg chg="mod">
          <ac:chgData name="Grégory Morel" userId="732ee2fcb39904ba" providerId="LiveId" clId="{823C7A04-0D97-4D5A-9783-33C194CD1F5A}" dt="2021-04-25T22:02:00.097" v="159" actId="20577"/>
          <ac:spMkLst>
            <pc:docMk/>
            <pc:sldMk cId="1973197323" sldId="766"/>
            <ac:spMk id="2" creationId="{00000000-0000-0000-0000-000000000000}"/>
          </ac:spMkLst>
        </pc:spChg>
        <pc:spChg chg="add mod">
          <ac:chgData name="Grégory Morel" userId="732ee2fcb39904ba" providerId="LiveId" clId="{823C7A04-0D97-4D5A-9783-33C194CD1F5A}" dt="2021-05-20T21:14:01.499" v="12625" actId="207"/>
          <ac:spMkLst>
            <pc:docMk/>
            <pc:sldMk cId="1973197323" sldId="766"/>
            <ac:spMk id="6" creationId="{EA66023B-805D-4D0D-BAF2-0FCF776EF312}"/>
          </ac:spMkLst>
        </pc:spChg>
        <pc:spChg chg="mod">
          <ac:chgData name="Grégory Morel" userId="732ee2fcb39904ba" providerId="LiveId" clId="{823C7A04-0D97-4D5A-9783-33C194CD1F5A}" dt="2021-04-25T22:02:17.944" v="160"/>
          <ac:spMkLst>
            <pc:docMk/>
            <pc:sldMk cId="1973197323" sldId="766"/>
            <ac:spMk id="12" creationId="{5C8932FB-7246-4FF6-BD77-434A1E4598C3}"/>
          </ac:spMkLst>
        </pc:spChg>
        <pc:spChg chg="del">
          <ac:chgData name="Grégory Morel" userId="732ee2fcb39904ba" providerId="LiveId" clId="{823C7A04-0D97-4D5A-9783-33C194CD1F5A}" dt="2021-04-25T22:12:11.534" v="183" actId="478"/>
          <ac:spMkLst>
            <pc:docMk/>
            <pc:sldMk cId="1973197323" sldId="766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5-01T14:10:15.005" v="11592" actId="1076"/>
          <ac:picMkLst>
            <pc:docMk/>
            <pc:sldMk cId="1973197323" sldId="766"/>
            <ac:picMk id="3" creationId="{4682DF1A-390D-4997-9DAF-4DF9F0E46765}"/>
          </ac:picMkLst>
        </pc:picChg>
        <pc:picChg chg="add del">
          <ac:chgData name="Grégory Morel" userId="732ee2fcb39904ba" providerId="LiveId" clId="{823C7A04-0D97-4D5A-9783-33C194CD1F5A}" dt="2021-04-25T22:16:23.763" v="295" actId="478"/>
          <ac:picMkLst>
            <pc:docMk/>
            <pc:sldMk cId="1973197323" sldId="766"/>
            <ac:picMk id="7" creationId="{BD54C2B8-8F88-48C3-ACDB-3336929F336A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1973197323" sldId="766"/>
            <ac:inkMk id="4" creationId="{0BC42B30-4F24-45F4-8F05-89041F181B4A}"/>
          </ac:inkMkLst>
        </pc:inkChg>
      </pc:sldChg>
      <pc:sldChg chg="add del">
        <pc:chgData name="Grégory Morel" userId="732ee2fcb39904ba" providerId="LiveId" clId="{823C7A04-0D97-4D5A-9783-33C194CD1F5A}" dt="2021-04-25T21:29:52.176" v="83" actId="2696"/>
        <pc:sldMkLst>
          <pc:docMk/>
          <pc:sldMk cId="3087677999" sldId="766"/>
        </pc:sldMkLst>
      </pc:sldChg>
      <pc:sldChg chg="addSp delSp modSp add modNotesTx">
        <pc:chgData name="Grégory Morel" userId="732ee2fcb39904ba" providerId="LiveId" clId="{823C7A04-0D97-4D5A-9783-33C194CD1F5A}" dt="2021-04-27T23:06:26.764" v="3499" actId="1076"/>
        <pc:sldMkLst>
          <pc:docMk/>
          <pc:sldMk cId="338451457" sldId="767"/>
        </pc:sldMkLst>
        <pc:spChg chg="mod">
          <ac:chgData name="Grégory Morel" userId="732ee2fcb39904ba" providerId="LiveId" clId="{823C7A04-0D97-4D5A-9783-33C194CD1F5A}" dt="2021-04-27T10:09:22.738" v="388" actId="20577"/>
          <ac:spMkLst>
            <pc:docMk/>
            <pc:sldMk cId="338451457" sldId="767"/>
            <ac:spMk id="2" creationId="{00000000-0000-0000-0000-000000000000}"/>
          </ac:spMkLst>
        </pc:spChg>
        <pc:spChg chg="del mod">
          <ac:chgData name="Grégory Morel" userId="732ee2fcb39904ba" providerId="LiveId" clId="{823C7A04-0D97-4D5A-9783-33C194CD1F5A}" dt="2021-04-27T23:06:13.228" v="3496" actId="478"/>
          <ac:spMkLst>
            <pc:docMk/>
            <pc:sldMk cId="338451457" sldId="767"/>
            <ac:spMk id="6" creationId="{EA66023B-805D-4D0D-BAF2-0FCF776EF312}"/>
          </ac:spMkLst>
        </pc:spChg>
        <pc:spChg chg="mod">
          <ac:chgData name="Grégory Morel" userId="732ee2fcb39904ba" providerId="LiveId" clId="{823C7A04-0D97-4D5A-9783-33C194CD1F5A}" dt="2021-04-27T23:06:08.856" v="3495" actId="20577"/>
          <ac:spMkLst>
            <pc:docMk/>
            <pc:sldMk cId="338451457" sldId="767"/>
            <ac:spMk id="12" creationId="{5C8932FB-7246-4FF6-BD77-434A1E4598C3}"/>
          </ac:spMkLst>
        </pc:spChg>
        <pc:picChg chg="del">
          <ac:chgData name="Grégory Morel" userId="732ee2fcb39904ba" providerId="LiveId" clId="{823C7A04-0D97-4D5A-9783-33C194CD1F5A}" dt="2021-04-27T10:09:25.714" v="389" actId="478"/>
          <ac:picMkLst>
            <pc:docMk/>
            <pc:sldMk cId="338451457" sldId="767"/>
            <ac:picMk id="3" creationId="{4682DF1A-390D-4997-9DAF-4DF9F0E46765}"/>
          </ac:picMkLst>
        </pc:picChg>
        <pc:picChg chg="add mod">
          <ac:chgData name="Grégory Morel" userId="732ee2fcb39904ba" providerId="LiveId" clId="{823C7A04-0D97-4D5A-9783-33C194CD1F5A}" dt="2021-04-27T23:06:26.764" v="3499" actId="1076"/>
          <ac:picMkLst>
            <pc:docMk/>
            <pc:sldMk cId="338451457" sldId="767"/>
            <ac:picMk id="3" creationId="{F8800B93-070E-45E1-81D2-5F6409B0227C}"/>
          </ac:picMkLst>
        </pc:picChg>
      </pc:sldChg>
      <pc:sldChg chg="delSp modSp add modAnim">
        <pc:chgData name="Grégory Morel" userId="732ee2fcb39904ba" providerId="LiveId" clId="{823C7A04-0D97-4D5A-9783-33C194CD1F5A}" dt="2021-04-30T05:59:35.435" v="11317" actId="20577"/>
        <pc:sldMkLst>
          <pc:docMk/>
          <pc:sldMk cId="1493202508" sldId="768"/>
        </pc:sldMkLst>
        <pc:spChg chg="mod">
          <ac:chgData name="Grégory Morel" userId="732ee2fcb39904ba" providerId="LiveId" clId="{823C7A04-0D97-4D5A-9783-33C194CD1F5A}" dt="2021-04-29T22:12:44.130" v="4275" actId="20577"/>
          <ac:spMkLst>
            <pc:docMk/>
            <pc:sldMk cId="1493202508" sldId="768"/>
            <ac:spMk id="2" creationId="{00000000-0000-0000-0000-000000000000}"/>
          </ac:spMkLst>
        </pc:spChg>
        <pc:spChg chg="del">
          <ac:chgData name="Grégory Morel" userId="732ee2fcb39904ba" providerId="LiveId" clId="{823C7A04-0D97-4D5A-9783-33C194CD1F5A}" dt="2021-04-29T22:07:38.437" v="4169" actId="478"/>
          <ac:spMkLst>
            <pc:docMk/>
            <pc:sldMk cId="1493202508" sldId="768"/>
            <ac:spMk id="12" creationId="{5C8932FB-7246-4FF6-BD77-434A1E4598C3}"/>
          </ac:spMkLst>
        </pc:spChg>
        <pc:spChg chg="mod">
          <ac:chgData name="Grégory Morel" userId="732ee2fcb39904ba" providerId="LiveId" clId="{823C7A04-0D97-4D5A-9783-33C194CD1F5A}" dt="2021-04-30T05:59:35.435" v="11317" actId="20577"/>
          <ac:spMkLst>
            <pc:docMk/>
            <pc:sldMk cId="1493202508" sldId="768"/>
            <ac:spMk id="17" creationId="{9A665DF7-540C-4493-9513-CEDB0DF38735}"/>
          </ac:spMkLst>
        </pc:spChg>
      </pc:sldChg>
      <pc:sldChg chg="add del ord">
        <pc:chgData name="Grégory Morel" userId="732ee2fcb39904ba" providerId="LiveId" clId="{823C7A04-0D97-4D5A-9783-33C194CD1F5A}" dt="2021-04-25T21:29:52.637" v="98" actId="2696"/>
        <pc:sldMkLst>
          <pc:docMk/>
          <pc:sldMk cId="459663530" sldId="769"/>
        </pc:sldMkLst>
      </pc:sldChg>
      <pc:sldChg chg="modSp add del">
        <pc:chgData name="Grégory Morel" userId="732ee2fcb39904ba" providerId="LiveId" clId="{823C7A04-0D97-4D5A-9783-33C194CD1F5A}" dt="2021-04-27T22:16:20.943" v="1433" actId="2696"/>
        <pc:sldMkLst>
          <pc:docMk/>
          <pc:sldMk cId="3354780734" sldId="769"/>
        </pc:sldMkLst>
        <pc:spChg chg="mod">
          <ac:chgData name="Grégory Morel" userId="732ee2fcb39904ba" providerId="LiveId" clId="{823C7A04-0D97-4D5A-9783-33C194CD1F5A}" dt="2021-04-27T11:30:09.865" v="455" actId="20577"/>
          <ac:spMkLst>
            <pc:docMk/>
            <pc:sldMk cId="3354780734" sldId="769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7T20:52:51.853" v="480" actId="20577"/>
          <ac:spMkLst>
            <pc:docMk/>
            <pc:sldMk cId="3354780734" sldId="769"/>
            <ac:spMk id="12" creationId="{5C8932FB-7246-4FF6-BD77-434A1E4598C3}"/>
          </ac:spMkLst>
        </pc:spChg>
      </pc:sldChg>
      <pc:sldChg chg="addSp delSp modSp add modNotesTx">
        <pc:chgData name="Grégory Morel" userId="732ee2fcb39904ba" providerId="LiveId" clId="{823C7A04-0D97-4D5A-9783-33C194CD1F5A}" dt="2021-05-21T07:25:46.625" v="12773"/>
        <pc:sldMkLst>
          <pc:docMk/>
          <pc:sldMk cId="428483125" sldId="770"/>
        </pc:sldMkLst>
        <pc:spChg chg="mod">
          <ac:chgData name="Grégory Morel" userId="732ee2fcb39904ba" providerId="LiveId" clId="{823C7A04-0D97-4D5A-9783-33C194CD1F5A}" dt="2021-05-11T07:40:21.092" v="12448" actId="20577"/>
          <ac:spMkLst>
            <pc:docMk/>
            <pc:sldMk cId="428483125" sldId="770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7T22:04:16.559" v="544"/>
          <ac:spMkLst>
            <pc:docMk/>
            <pc:sldMk cId="428483125" sldId="770"/>
            <ac:spMk id="3" creationId="{FE6951D6-FD60-4C7B-BC35-07B76B1818D8}"/>
          </ac:spMkLst>
        </pc:spChg>
        <pc:spChg chg="mod">
          <ac:chgData name="Grégory Morel" userId="732ee2fcb39904ba" providerId="LiveId" clId="{823C7A04-0D97-4D5A-9783-33C194CD1F5A}" dt="2021-04-27T22:13:20.245" v="1311" actId="1035"/>
          <ac:spMkLst>
            <pc:docMk/>
            <pc:sldMk cId="428483125" sldId="770"/>
            <ac:spMk id="6" creationId="{EA66023B-805D-4D0D-BAF2-0FCF776EF312}"/>
          </ac:spMkLst>
        </pc:spChg>
        <pc:spChg chg="add mod">
          <ac:chgData name="Grégory Morel" userId="732ee2fcb39904ba" providerId="LiveId" clId="{823C7A04-0D97-4D5A-9783-33C194CD1F5A}" dt="2021-05-20T21:20:12.960" v="12640" actId="20577"/>
          <ac:spMkLst>
            <pc:docMk/>
            <pc:sldMk cId="428483125" sldId="770"/>
            <ac:spMk id="8" creationId="{0ABB45CA-1890-44D9-94CF-17C3AA4D4AD9}"/>
          </ac:spMkLst>
        </pc:spChg>
        <pc:spChg chg="mod">
          <ac:chgData name="Grégory Morel" userId="732ee2fcb39904ba" providerId="LiveId" clId="{823C7A04-0D97-4D5A-9783-33C194CD1F5A}" dt="2021-04-27T22:12:41.829" v="1268" actId="20577"/>
          <ac:spMkLst>
            <pc:docMk/>
            <pc:sldMk cId="428483125" sldId="770"/>
            <ac:spMk id="12" creationId="{5C8932FB-7246-4FF6-BD77-434A1E4598C3}"/>
          </ac:spMkLst>
        </pc:spChg>
        <pc:picChg chg="add mod">
          <ac:chgData name="Grégory Morel" userId="732ee2fcb39904ba" providerId="LiveId" clId="{823C7A04-0D97-4D5A-9783-33C194CD1F5A}" dt="2021-04-27T22:05:07.346" v="554" actId="1076"/>
          <ac:picMkLst>
            <pc:docMk/>
            <pc:sldMk cId="428483125" sldId="770"/>
            <ac:picMk id="4" creationId="{D4952D99-1AC9-486A-BA81-1C42020E5FA8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428483125" sldId="770"/>
            <ac:inkMk id="3" creationId="{3ECD60B0-47E4-4266-B394-CA61B0CEDD45}"/>
          </ac:inkMkLst>
        </pc:inkChg>
      </pc:sldChg>
      <pc:sldChg chg="add del">
        <pc:chgData name="Grégory Morel" userId="732ee2fcb39904ba" providerId="LiveId" clId="{823C7A04-0D97-4D5A-9783-33C194CD1F5A}" dt="2021-04-25T21:29:52.203" v="84" actId="2696"/>
        <pc:sldMkLst>
          <pc:docMk/>
          <pc:sldMk cId="1508334376" sldId="770"/>
        </pc:sldMkLst>
      </pc:sldChg>
      <pc:sldChg chg="add del">
        <pc:chgData name="Grégory Morel" userId="732ee2fcb39904ba" providerId="LiveId" clId="{823C7A04-0D97-4D5A-9783-33C194CD1F5A}" dt="2021-04-25T21:29:52.226" v="85" actId="2696"/>
        <pc:sldMkLst>
          <pc:docMk/>
          <pc:sldMk cId="445702480" sldId="771"/>
        </pc:sldMkLst>
      </pc:sldChg>
      <pc:sldChg chg="addSp modSp add modNotesTx">
        <pc:chgData name="Grégory Morel" userId="732ee2fcb39904ba" providerId="LiveId" clId="{823C7A04-0D97-4D5A-9783-33C194CD1F5A}" dt="2021-05-21T07:25:46.625" v="12773"/>
        <pc:sldMkLst>
          <pc:docMk/>
          <pc:sldMk cId="446233054" sldId="771"/>
        </pc:sldMkLst>
        <pc:spChg chg="mod">
          <ac:chgData name="Grégory Morel" userId="732ee2fcb39904ba" providerId="LiveId" clId="{823C7A04-0D97-4D5A-9783-33C194CD1F5A}" dt="2021-05-11T07:40:18.200" v="12444" actId="20577"/>
          <ac:spMkLst>
            <pc:docMk/>
            <pc:sldMk cId="446233054" sldId="771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7T22:09:36.634" v="800" actId="20577"/>
          <ac:spMkLst>
            <pc:docMk/>
            <pc:sldMk cId="446233054" sldId="771"/>
            <ac:spMk id="6" creationId="{EA66023B-805D-4D0D-BAF2-0FCF776EF312}"/>
          </ac:spMkLst>
        </pc:spChg>
        <pc:spChg chg="mod">
          <ac:chgData name="Grégory Morel" userId="732ee2fcb39904ba" providerId="LiveId" clId="{823C7A04-0D97-4D5A-9783-33C194CD1F5A}" dt="2021-04-27T22:12:03.065" v="1253" actId="20577"/>
          <ac:spMkLst>
            <pc:docMk/>
            <pc:sldMk cId="446233054" sldId="771"/>
            <ac:spMk id="8" creationId="{0ABB45CA-1890-44D9-94CF-17C3AA4D4AD9}"/>
          </ac:spMkLst>
        </pc:spChg>
        <pc:picChg chg="mod">
          <ac:chgData name="Grégory Morel" userId="732ee2fcb39904ba" providerId="LiveId" clId="{823C7A04-0D97-4D5A-9783-33C194CD1F5A}" dt="2021-04-27T22:12:20.768" v="1254"/>
          <ac:picMkLst>
            <pc:docMk/>
            <pc:sldMk cId="446233054" sldId="771"/>
            <ac:picMk id="4" creationId="{D4952D99-1AC9-486A-BA81-1C42020E5FA8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446233054" sldId="771"/>
            <ac:inkMk id="3" creationId="{FE3D5249-6B67-44B4-9603-B263BF7D2617}"/>
          </ac:inkMkLst>
        </pc:inkChg>
      </pc:sldChg>
      <pc:sldChg chg="addSp delSp modSp add modNotesTx">
        <pc:chgData name="Grégory Morel" userId="732ee2fcb39904ba" providerId="LiveId" clId="{823C7A04-0D97-4D5A-9783-33C194CD1F5A}" dt="2021-05-11T07:40:27.810" v="12456" actId="20577"/>
        <pc:sldMkLst>
          <pc:docMk/>
          <pc:sldMk cId="482326144" sldId="772"/>
        </pc:sldMkLst>
        <pc:spChg chg="mod">
          <ac:chgData name="Grégory Morel" userId="732ee2fcb39904ba" providerId="LiveId" clId="{823C7A04-0D97-4D5A-9783-33C194CD1F5A}" dt="2021-05-11T07:40:27.810" v="12456" actId="20577"/>
          <ac:spMkLst>
            <pc:docMk/>
            <pc:sldMk cId="482326144" sldId="772"/>
            <ac:spMk id="2" creationId="{00000000-0000-0000-0000-000000000000}"/>
          </ac:spMkLst>
        </pc:spChg>
        <pc:spChg chg="add del mod">
          <ac:chgData name="Grégory Morel" userId="732ee2fcb39904ba" providerId="LiveId" clId="{823C7A04-0D97-4D5A-9783-33C194CD1F5A}" dt="2021-04-27T22:45:52.326" v="2468" actId="6549"/>
          <ac:spMkLst>
            <pc:docMk/>
            <pc:sldMk cId="482326144" sldId="772"/>
            <ac:spMk id="6" creationId="{EA66023B-805D-4D0D-BAF2-0FCF776EF312}"/>
          </ac:spMkLst>
        </pc:spChg>
        <pc:spChg chg="del">
          <ac:chgData name="Grégory Morel" userId="732ee2fcb39904ba" providerId="LiveId" clId="{823C7A04-0D97-4D5A-9783-33C194CD1F5A}" dt="2021-04-27T22:27:17.638" v="1908" actId="478"/>
          <ac:spMkLst>
            <pc:docMk/>
            <pc:sldMk cId="482326144" sldId="772"/>
            <ac:spMk id="8" creationId="{0ABB45CA-1890-44D9-94CF-17C3AA4D4AD9}"/>
          </ac:spMkLst>
        </pc:spChg>
        <pc:spChg chg="mod">
          <ac:chgData name="Grégory Morel" userId="732ee2fcb39904ba" providerId="LiveId" clId="{823C7A04-0D97-4D5A-9783-33C194CD1F5A}" dt="2021-04-27T22:16:31.405" v="1455" actId="20577"/>
          <ac:spMkLst>
            <pc:docMk/>
            <pc:sldMk cId="482326144" sldId="772"/>
            <ac:spMk id="12" creationId="{5C8932FB-7246-4FF6-BD77-434A1E4598C3}"/>
          </ac:spMkLst>
        </pc:spChg>
        <pc:picChg chg="del">
          <ac:chgData name="Grégory Morel" userId="732ee2fcb39904ba" providerId="LiveId" clId="{823C7A04-0D97-4D5A-9783-33C194CD1F5A}" dt="2021-04-27T22:27:13.382" v="1907" actId="478"/>
          <ac:picMkLst>
            <pc:docMk/>
            <pc:sldMk cId="482326144" sldId="772"/>
            <ac:picMk id="4" creationId="{D4952D99-1AC9-486A-BA81-1C42020E5FA8}"/>
          </ac:picMkLst>
        </pc:picChg>
      </pc:sldChg>
      <pc:sldChg chg="add del">
        <pc:chgData name="Grégory Morel" userId="732ee2fcb39904ba" providerId="LiveId" clId="{823C7A04-0D97-4D5A-9783-33C194CD1F5A}" dt="2021-04-25T21:29:52.269" v="86" actId="2696"/>
        <pc:sldMkLst>
          <pc:docMk/>
          <pc:sldMk cId="2547323791" sldId="772"/>
        </pc:sldMkLst>
      </pc:sldChg>
      <pc:sldChg chg="add del">
        <pc:chgData name="Grégory Morel" userId="732ee2fcb39904ba" providerId="LiveId" clId="{823C7A04-0D97-4D5A-9783-33C194CD1F5A}" dt="2021-04-25T21:29:52.310" v="88" actId="2696"/>
        <pc:sldMkLst>
          <pc:docMk/>
          <pc:sldMk cId="2255983625" sldId="773"/>
        </pc:sldMkLst>
      </pc:sldChg>
      <pc:sldChg chg="addSp delSp modSp add modNotesTx">
        <pc:chgData name="Grégory Morel" userId="732ee2fcb39904ba" providerId="LiveId" clId="{823C7A04-0D97-4D5A-9783-33C194CD1F5A}" dt="2021-05-11T07:40:23.712" v="12452" actId="20577"/>
        <pc:sldMkLst>
          <pc:docMk/>
          <pc:sldMk cId="4053290642" sldId="773"/>
        </pc:sldMkLst>
        <pc:spChg chg="mod">
          <ac:chgData name="Grégory Morel" userId="732ee2fcb39904ba" providerId="LiveId" clId="{823C7A04-0D97-4D5A-9783-33C194CD1F5A}" dt="2021-05-11T07:40:23.712" v="12452" actId="20577"/>
          <ac:spMkLst>
            <pc:docMk/>
            <pc:sldMk cId="4053290642" sldId="773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7T22:22:10.523" v="1652"/>
          <ac:spMkLst>
            <pc:docMk/>
            <pc:sldMk cId="4053290642" sldId="773"/>
            <ac:spMk id="3" creationId="{698F4DC0-A602-42F4-ACF5-5987A64E00AE}"/>
          </ac:spMkLst>
        </pc:spChg>
        <pc:spChg chg="del">
          <ac:chgData name="Grégory Morel" userId="732ee2fcb39904ba" providerId="LiveId" clId="{823C7A04-0D97-4D5A-9783-33C194CD1F5A}" dt="2021-04-27T22:22:04.619" v="1650" actId="478"/>
          <ac:spMkLst>
            <pc:docMk/>
            <pc:sldMk cId="4053290642" sldId="773"/>
            <ac:spMk id="6" creationId="{EA66023B-805D-4D0D-BAF2-0FCF776EF312}"/>
          </ac:spMkLst>
        </pc:spChg>
        <pc:spChg chg="del">
          <ac:chgData name="Grégory Morel" userId="732ee2fcb39904ba" providerId="LiveId" clId="{823C7A04-0D97-4D5A-9783-33C194CD1F5A}" dt="2021-04-27T22:22:02.829" v="1649" actId="478"/>
          <ac:spMkLst>
            <pc:docMk/>
            <pc:sldMk cId="4053290642" sldId="773"/>
            <ac:spMk id="8" creationId="{0ABB45CA-1890-44D9-94CF-17C3AA4D4AD9}"/>
          </ac:spMkLst>
        </pc:spChg>
        <pc:spChg chg="mod">
          <ac:chgData name="Grégory Morel" userId="732ee2fcb39904ba" providerId="LiveId" clId="{823C7A04-0D97-4D5A-9783-33C194CD1F5A}" dt="2021-04-27T22:22:39.901" v="1684" actId="20577"/>
          <ac:spMkLst>
            <pc:docMk/>
            <pc:sldMk cId="4053290642" sldId="773"/>
            <ac:spMk id="12" creationId="{5C8932FB-7246-4FF6-BD77-434A1E4598C3}"/>
          </ac:spMkLst>
        </pc:spChg>
        <pc:picChg chg="del">
          <ac:chgData name="Grégory Morel" userId="732ee2fcb39904ba" providerId="LiveId" clId="{823C7A04-0D97-4D5A-9783-33C194CD1F5A}" dt="2021-04-27T22:22:04.619" v="1650" actId="478"/>
          <ac:picMkLst>
            <pc:docMk/>
            <pc:sldMk cId="4053290642" sldId="773"/>
            <ac:picMk id="4" creationId="{D4952D99-1AC9-486A-BA81-1C42020E5FA8}"/>
          </ac:picMkLst>
        </pc:picChg>
        <pc:picChg chg="add mod">
          <ac:chgData name="Grégory Morel" userId="732ee2fcb39904ba" providerId="LiveId" clId="{823C7A04-0D97-4D5A-9783-33C194CD1F5A}" dt="2021-04-27T22:22:22.487" v="1657" actId="1076"/>
          <ac:picMkLst>
            <pc:docMk/>
            <pc:sldMk cId="4053290642" sldId="773"/>
            <ac:picMk id="5" creationId="{CB36EE15-8C89-47A1-B02F-94BCB4200CC7}"/>
          </ac:picMkLst>
        </pc:picChg>
      </pc:sldChg>
      <pc:sldChg chg="add del">
        <pc:chgData name="Grégory Morel" userId="732ee2fcb39904ba" providerId="LiveId" clId="{823C7A04-0D97-4D5A-9783-33C194CD1F5A}" dt="2021-04-25T21:29:52.335" v="89" actId="2696"/>
        <pc:sldMkLst>
          <pc:docMk/>
          <pc:sldMk cId="2368067967" sldId="774"/>
        </pc:sldMkLst>
      </pc:sldChg>
      <pc:sldChg chg="addSp delSp modSp add del delAnim modAnim modNotesTx">
        <pc:chgData name="Grégory Morel" userId="732ee2fcb39904ba" providerId="LiveId" clId="{823C7A04-0D97-4D5A-9783-33C194CD1F5A}" dt="2021-05-19T08:13:03.804" v="12462"/>
        <pc:sldMkLst>
          <pc:docMk/>
          <pc:sldMk cId="3911574285" sldId="774"/>
        </pc:sldMkLst>
        <pc:spChg chg="mod">
          <ac:chgData name="Grégory Morel" userId="732ee2fcb39904ba" providerId="LiveId" clId="{823C7A04-0D97-4D5A-9783-33C194CD1F5A}" dt="2021-05-11T07:40:32.717" v="12460" actId="20577"/>
          <ac:spMkLst>
            <pc:docMk/>
            <pc:sldMk cId="3911574285" sldId="774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7T22:32:52.504" v="2351" actId="6549"/>
          <ac:spMkLst>
            <pc:docMk/>
            <pc:sldMk cId="3911574285" sldId="774"/>
            <ac:spMk id="6" creationId="{EA66023B-805D-4D0D-BAF2-0FCF776EF312}"/>
          </ac:spMkLst>
        </pc:spChg>
        <pc:picChg chg="add del mod">
          <ac:chgData name="Grégory Morel" userId="732ee2fcb39904ba" providerId="LiveId" clId="{823C7A04-0D97-4D5A-9783-33C194CD1F5A}" dt="2021-04-27T23:25:57.896" v="4111" actId="478"/>
          <ac:picMkLst>
            <pc:docMk/>
            <pc:sldMk cId="3911574285" sldId="774"/>
            <ac:picMk id="3" creationId="{42A94DC7-CED5-4CB5-AFC0-48E48530AB7D}"/>
          </ac:picMkLst>
        </pc:picChg>
        <pc:picChg chg="add del mod">
          <ac:chgData name="Grégory Morel" userId="732ee2fcb39904ba" providerId="LiveId" clId="{823C7A04-0D97-4D5A-9783-33C194CD1F5A}" dt="2021-05-19T08:12:59.793" v="12461" actId="478"/>
          <ac:picMkLst>
            <pc:docMk/>
            <pc:sldMk cId="3911574285" sldId="774"/>
            <ac:picMk id="7" creationId="{C068E77B-C8F4-454D-8799-C49806D4C8CB}"/>
          </ac:picMkLst>
        </pc:picChg>
        <pc:picChg chg="add">
          <ac:chgData name="Grégory Morel" userId="732ee2fcb39904ba" providerId="LiveId" clId="{823C7A04-0D97-4D5A-9783-33C194CD1F5A}" dt="2021-05-19T08:13:03.804" v="12462"/>
          <ac:picMkLst>
            <pc:docMk/>
            <pc:sldMk cId="3911574285" sldId="774"/>
            <ac:picMk id="8" creationId="{DB340A2E-77B2-4849-8BA3-4A75DC49FBF1}"/>
          </ac:picMkLst>
        </pc:picChg>
      </pc:sldChg>
      <pc:sldChg chg="add del">
        <pc:chgData name="Grégory Morel" userId="732ee2fcb39904ba" providerId="LiveId" clId="{823C7A04-0D97-4D5A-9783-33C194CD1F5A}" dt="2021-04-25T21:29:52.354" v="90" actId="2696"/>
        <pc:sldMkLst>
          <pc:docMk/>
          <pc:sldMk cId="611011902" sldId="775"/>
        </pc:sldMkLst>
      </pc:sldChg>
      <pc:sldChg chg="addSp delSp modSp add del delAnim modAnim modNotesTx">
        <pc:chgData name="Grégory Morel" userId="732ee2fcb39904ba" providerId="LiveId" clId="{823C7A04-0D97-4D5A-9783-33C194CD1F5A}" dt="2021-05-20T21:42:29.355" v="12644" actId="2696"/>
        <pc:sldMkLst>
          <pc:docMk/>
          <pc:sldMk cId="1423844486" sldId="775"/>
        </pc:sldMkLst>
        <pc:spChg chg="mod">
          <ac:chgData name="Grégory Morel" userId="732ee2fcb39904ba" providerId="LiveId" clId="{823C7A04-0D97-4D5A-9783-33C194CD1F5A}" dt="2021-05-11T07:40:05.748" v="12440" actId="20577"/>
          <ac:spMkLst>
            <pc:docMk/>
            <pc:sldMk cId="1423844486" sldId="775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7T23:01:50.560" v="3441"/>
          <ac:spMkLst>
            <pc:docMk/>
            <pc:sldMk cId="1423844486" sldId="775"/>
            <ac:spMk id="4" creationId="{252BC7EA-AACF-4540-BFD8-1F3F2D954EB1}"/>
          </ac:spMkLst>
        </pc:spChg>
        <pc:spChg chg="mod">
          <ac:chgData name="Grégory Morel" userId="732ee2fcb39904ba" providerId="LiveId" clId="{823C7A04-0D97-4D5A-9783-33C194CD1F5A}" dt="2021-04-27T23:24:47.199" v="4085" actId="20577"/>
          <ac:spMkLst>
            <pc:docMk/>
            <pc:sldMk cId="1423844486" sldId="775"/>
            <ac:spMk id="6" creationId="{EA66023B-805D-4D0D-BAF2-0FCF776EF312}"/>
          </ac:spMkLst>
        </pc:spChg>
        <pc:spChg chg="mod">
          <ac:chgData name="Grégory Morel" userId="732ee2fcb39904ba" providerId="LiveId" clId="{823C7A04-0D97-4D5A-9783-33C194CD1F5A}" dt="2021-04-27T22:48:48.560" v="2605" actId="20577"/>
          <ac:spMkLst>
            <pc:docMk/>
            <pc:sldMk cId="1423844486" sldId="775"/>
            <ac:spMk id="12" creationId="{5C8932FB-7246-4FF6-BD77-434A1E4598C3}"/>
          </ac:spMkLst>
        </pc:spChg>
        <pc:picChg chg="del">
          <ac:chgData name="Grégory Morel" userId="732ee2fcb39904ba" providerId="LiveId" clId="{823C7A04-0D97-4D5A-9783-33C194CD1F5A}" dt="2021-04-27T23:02:46.660" v="3462" actId="478"/>
          <ac:picMkLst>
            <pc:docMk/>
            <pc:sldMk cId="1423844486" sldId="775"/>
            <ac:picMk id="3" creationId="{42A94DC7-CED5-4CB5-AFC0-48E48530AB7D}"/>
          </ac:picMkLst>
        </pc:picChg>
        <pc:picChg chg="add mod ord">
          <ac:chgData name="Grégory Morel" userId="732ee2fcb39904ba" providerId="LiveId" clId="{823C7A04-0D97-4D5A-9783-33C194CD1F5A}" dt="2021-04-27T23:02:30.987" v="3461" actId="167"/>
          <ac:picMkLst>
            <pc:docMk/>
            <pc:sldMk cId="1423844486" sldId="775"/>
            <ac:picMk id="5" creationId="{677344D8-F1F8-4894-9B7D-B4F202326164}"/>
          </ac:picMkLst>
        </pc:picChg>
        <pc:picChg chg="del mod">
          <ac:chgData name="Grégory Morel" userId="732ee2fcb39904ba" providerId="LiveId" clId="{823C7A04-0D97-4D5A-9783-33C194CD1F5A}" dt="2021-04-27T23:24:40.214" v="4076" actId="478"/>
          <ac:picMkLst>
            <pc:docMk/>
            <pc:sldMk cId="1423844486" sldId="775"/>
            <ac:picMk id="7" creationId="{C068E77B-C8F4-454D-8799-C49806D4C8CB}"/>
          </ac:picMkLst>
        </pc:picChg>
      </pc:sldChg>
      <pc:sldChg chg="modSp add del modNotesTx">
        <pc:chgData name="Grégory Morel" userId="732ee2fcb39904ba" providerId="LiveId" clId="{823C7A04-0D97-4D5A-9783-33C194CD1F5A}" dt="2021-05-20T21:45:17.237" v="12681"/>
        <pc:sldMkLst>
          <pc:docMk/>
          <pc:sldMk cId="2853716349" sldId="776"/>
        </pc:sldMkLst>
        <pc:spChg chg="mod">
          <ac:chgData name="Grégory Morel" userId="732ee2fcb39904ba" providerId="LiveId" clId="{823C7A04-0D97-4D5A-9783-33C194CD1F5A}" dt="2021-05-11T07:39:54.575" v="12432" actId="20577"/>
          <ac:spMkLst>
            <pc:docMk/>
            <pc:sldMk cId="2853716349" sldId="776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5-20T21:45:17.237" v="12681"/>
          <ac:spMkLst>
            <pc:docMk/>
            <pc:sldMk cId="2853716349" sldId="776"/>
            <ac:spMk id="6" creationId="{EA66023B-805D-4D0D-BAF2-0FCF776EF312}"/>
          </ac:spMkLst>
        </pc:spChg>
        <pc:spChg chg="mod">
          <ac:chgData name="Grégory Morel" userId="732ee2fcb39904ba" providerId="LiveId" clId="{823C7A04-0D97-4D5A-9783-33C194CD1F5A}" dt="2021-04-27T22:51:27.348" v="2612" actId="20577"/>
          <ac:spMkLst>
            <pc:docMk/>
            <pc:sldMk cId="2853716349" sldId="776"/>
            <ac:spMk id="12" creationId="{5C8932FB-7246-4FF6-BD77-434A1E4598C3}"/>
          </ac:spMkLst>
        </pc:spChg>
      </pc:sldChg>
      <pc:sldChg chg="add del">
        <pc:chgData name="Grégory Morel" userId="732ee2fcb39904ba" providerId="LiveId" clId="{823C7A04-0D97-4D5A-9783-33C194CD1F5A}" dt="2021-04-25T21:29:52.394" v="92" actId="2696"/>
        <pc:sldMkLst>
          <pc:docMk/>
          <pc:sldMk cId="3650608941" sldId="776"/>
        </pc:sldMkLst>
      </pc:sldChg>
      <pc:sldChg chg="add del">
        <pc:chgData name="Grégory Morel" userId="732ee2fcb39904ba" providerId="LiveId" clId="{823C7A04-0D97-4D5A-9783-33C194CD1F5A}" dt="2021-04-25T21:29:52.416" v="93" actId="2696"/>
        <pc:sldMkLst>
          <pc:docMk/>
          <pc:sldMk cId="2843702234" sldId="777"/>
        </pc:sldMkLst>
      </pc:sldChg>
      <pc:sldChg chg="addSp delSp modSp add delAnim">
        <pc:chgData name="Grégory Morel" userId="732ee2fcb39904ba" providerId="LiveId" clId="{823C7A04-0D97-4D5A-9783-33C194CD1F5A}" dt="2021-05-20T21:51:31.165" v="12739" actId="20577"/>
        <pc:sldMkLst>
          <pc:docMk/>
          <pc:sldMk cId="3410426579" sldId="777"/>
        </pc:sldMkLst>
        <pc:spChg chg="mod">
          <ac:chgData name="Grégory Morel" userId="732ee2fcb39904ba" providerId="LiveId" clId="{823C7A04-0D97-4D5A-9783-33C194CD1F5A}" dt="2021-04-27T23:06:38.447" v="3501"/>
          <ac:spMkLst>
            <pc:docMk/>
            <pc:sldMk cId="3410426579" sldId="777"/>
            <ac:spMk id="2" creationId="{00000000-0000-0000-0000-000000000000}"/>
          </ac:spMkLst>
        </pc:spChg>
        <pc:spChg chg="del mod">
          <ac:chgData name="Grégory Morel" userId="732ee2fcb39904ba" providerId="LiveId" clId="{823C7A04-0D97-4D5A-9783-33C194CD1F5A}" dt="2021-04-27T23:10:24.021" v="3530" actId="478"/>
          <ac:spMkLst>
            <pc:docMk/>
            <pc:sldMk cId="3410426579" sldId="777"/>
            <ac:spMk id="6" creationId="{EA66023B-805D-4D0D-BAF2-0FCF776EF312}"/>
          </ac:spMkLst>
        </pc:spChg>
        <pc:spChg chg="add del">
          <ac:chgData name="Grégory Morel" userId="732ee2fcb39904ba" providerId="LiveId" clId="{823C7A04-0D97-4D5A-9783-33C194CD1F5A}" dt="2021-04-27T23:10:21.119" v="3529"/>
          <ac:spMkLst>
            <pc:docMk/>
            <pc:sldMk cId="3410426579" sldId="777"/>
            <ac:spMk id="8" creationId="{B89AF4FC-A533-4537-BB52-7A48331C98AA}"/>
          </ac:spMkLst>
        </pc:spChg>
        <pc:spChg chg="add mod">
          <ac:chgData name="Grégory Morel" userId="732ee2fcb39904ba" providerId="LiveId" clId="{823C7A04-0D97-4D5A-9783-33C194CD1F5A}" dt="2021-05-20T21:51:31.165" v="12739" actId="20577"/>
          <ac:spMkLst>
            <pc:docMk/>
            <pc:sldMk cId="3410426579" sldId="777"/>
            <ac:spMk id="9" creationId="{E2C6C5B3-278B-46E8-863B-BFC998AEC13F}"/>
          </ac:spMkLst>
        </pc:spChg>
        <pc:spChg chg="mod">
          <ac:chgData name="Grégory Morel" userId="732ee2fcb39904ba" providerId="LiveId" clId="{823C7A04-0D97-4D5A-9783-33C194CD1F5A}" dt="2021-04-27T23:10:07.283" v="3526" actId="20577"/>
          <ac:spMkLst>
            <pc:docMk/>
            <pc:sldMk cId="3410426579" sldId="777"/>
            <ac:spMk id="12" creationId="{5C8932FB-7246-4FF6-BD77-434A1E4598C3}"/>
          </ac:spMkLst>
        </pc:spChg>
        <pc:picChg chg="del">
          <ac:chgData name="Grégory Morel" userId="732ee2fcb39904ba" providerId="LiveId" clId="{823C7A04-0D97-4D5A-9783-33C194CD1F5A}" dt="2021-04-27T23:06:52.977" v="3504" actId="478"/>
          <ac:picMkLst>
            <pc:docMk/>
            <pc:sldMk cId="3410426579" sldId="777"/>
            <ac:picMk id="5" creationId="{677344D8-F1F8-4894-9B7D-B4F202326164}"/>
          </ac:picMkLst>
        </pc:picChg>
        <pc:picChg chg="del">
          <ac:chgData name="Grégory Morel" userId="732ee2fcb39904ba" providerId="LiveId" clId="{823C7A04-0D97-4D5A-9783-33C194CD1F5A}" dt="2021-04-27T23:06:50.498" v="3503" actId="478"/>
          <ac:picMkLst>
            <pc:docMk/>
            <pc:sldMk cId="3410426579" sldId="777"/>
            <ac:picMk id="7" creationId="{C068E77B-C8F4-454D-8799-C49806D4C8CB}"/>
          </ac:picMkLst>
        </pc:picChg>
      </pc:sldChg>
      <pc:sldChg chg="addSp delSp modSp add">
        <pc:chgData name="Grégory Morel" userId="732ee2fcb39904ba" providerId="LiveId" clId="{823C7A04-0D97-4D5A-9783-33C194CD1F5A}" dt="2021-05-21T07:25:46.625" v="12773"/>
        <pc:sldMkLst>
          <pc:docMk/>
          <pc:sldMk cId="2502107395" sldId="778"/>
        </pc:sldMkLst>
        <pc:spChg chg="add del">
          <ac:chgData name="Grégory Morel" userId="732ee2fcb39904ba" providerId="LiveId" clId="{823C7A04-0D97-4D5A-9783-33C194CD1F5A}" dt="2021-04-27T23:21:25.941" v="4046"/>
          <ac:spMkLst>
            <pc:docMk/>
            <pc:sldMk cId="2502107395" sldId="778"/>
            <ac:spMk id="3" creationId="{5CE5B644-353B-40CB-B305-023A4F2E8FC7}"/>
          </ac:spMkLst>
        </pc:spChg>
        <pc:spChg chg="mod">
          <ac:chgData name="Grégory Morel" userId="732ee2fcb39904ba" providerId="LiveId" clId="{823C7A04-0D97-4D5A-9783-33C194CD1F5A}" dt="2021-05-20T21:50:59.747" v="12726" actId="6549"/>
          <ac:spMkLst>
            <pc:docMk/>
            <pc:sldMk cId="2502107395" sldId="778"/>
            <ac:spMk id="9" creationId="{E2C6C5B3-278B-46E8-863B-BFC998AEC13F}"/>
          </ac:spMkLst>
        </pc:spChg>
        <pc:picChg chg="add mod">
          <ac:chgData name="Grégory Morel" userId="732ee2fcb39904ba" providerId="LiveId" clId="{823C7A04-0D97-4D5A-9783-33C194CD1F5A}" dt="2021-05-20T21:51:40.245" v="12741" actId="1076"/>
          <ac:picMkLst>
            <pc:docMk/>
            <pc:sldMk cId="2502107395" sldId="778"/>
            <ac:picMk id="4" creationId="{9858E900-CE21-4E12-A2BE-004ACC723CE1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2502107395" sldId="778"/>
            <ac:inkMk id="3" creationId="{893D7FDD-7635-4AF7-8869-28F00E8F89BC}"/>
          </ac:inkMkLst>
        </pc:inkChg>
      </pc:sldChg>
      <pc:sldChg chg="add del">
        <pc:chgData name="Grégory Morel" userId="732ee2fcb39904ba" providerId="LiveId" clId="{823C7A04-0D97-4D5A-9783-33C194CD1F5A}" dt="2021-04-25T21:29:52.375" v="91" actId="2696"/>
        <pc:sldMkLst>
          <pc:docMk/>
          <pc:sldMk cId="2763603844" sldId="778"/>
        </pc:sldMkLst>
      </pc:sldChg>
      <pc:sldChg chg="addSp delSp modSp add delAnim modAnim">
        <pc:chgData name="Grégory Morel" userId="732ee2fcb39904ba" providerId="LiveId" clId="{823C7A04-0D97-4D5A-9783-33C194CD1F5A}" dt="2021-05-21T07:25:46.625" v="12773"/>
        <pc:sldMkLst>
          <pc:docMk/>
          <pc:sldMk cId="2927125412" sldId="779"/>
        </pc:sldMkLst>
        <pc:spChg chg="mod">
          <ac:chgData name="Grégory Morel" userId="732ee2fcb39904ba" providerId="LiveId" clId="{823C7A04-0D97-4D5A-9783-33C194CD1F5A}" dt="2021-04-27T23:25:17.353" v="4092"/>
          <ac:spMkLst>
            <pc:docMk/>
            <pc:sldMk cId="2927125412" sldId="779"/>
            <ac:spMk id="2" creationId="{00000000-0000-0000-0000-000000000000}"/>
          </ac:spMkLst>
        </pc:spChg>
        <pc:spChg chg="del">
          <ac:chgData name="Grégory Morel" userId="732ee2fcb39904ba" providerId="LiveId" clId="{823C7A04-0D97-4D5A-9783-33C194CD1F5A}" dt="2021-05-20T21:48:51.004" v="12722" actId="478"/>
          <ac:spMkLst>
            <pc:docMk/>
            <pc:sldMk cId="2927125412" sldId="779"/>
            <ac:spMk id="6" creationId="{EA66023B-805D-4D0D-BAF2-0FCF776EF312}"/>
          </ac:spMkLst>
        </pc:spChg>
        <pc:spChg chg="add del">
          <ac:chgData name="Grégory Morel" userId="732ee2fcb39904ba" providerId="LiveId" clId="{823C7A04-0D97-4D5A-9783-33C194CD1F5A}" dt="2021-05-20T21:48:48.402" v="12721"/>
          <ac:spMkLst>
            <pc:docMk/>
            <pc:sldMk cId="2927125412" sldId="779"/>
            <ac:spMk id="8" creationId="{7466B817-A38C-489C-8367-129DAC203A01}"/>
          </ac:spMkLst>
        </pc:spChg>
        <pc:spChg chg="add">
          <ac:chgData name="Grégory Morel" userId="732ee2fcb39904ba" providerId="LiveId" clId="{823C7A04-0D97-4D5A-9783-33C194CD1F5A}" dt="2021-05-20T21:48:51.705" v="12723"/>
          <ac:spMkLst>
            <pc:docMk/>
            <pc:sldMk cId="2927125412" sldId="779"/>
            <ac:spMk id="11" creationId="{F9215286-5EB4-4D2D-958D-B03D19866C6A}"/>
          </ac:spMkLst>
        </pc:spChg>
        <pc:spChg chg="mod">
          <ac:chgData name="Grégory Morel" userId="732ee2fcb39904ba" providerId="LiveId" clId="{823C7A04-0D97-4D5A-9783-33C194CD1F5A}" dt="2021-04-27T23:25:24.436" v="4093"/>
          <ac:spMkLst>
            <pc:docMk/>
            <pc:sldMk cId="2927125412" sldId="779"/>
            <ac:spMk id="12" creationId="{5C8932FB-7246-4FF6-BD77-434A1E4598C3}"/>
          </ac:spMkLst>
        </pc:spChg>
        <pc:graphicFrameChg chg="add del">
          <ac:chgData name="Grégory Morel" userId="732ee2fcb39904ba" providerId="LiveId" clId="{823C7A04-0D97-4D5A-9783-33C194CD1F5A}" dt="2021-05-20T21:48:48.402" v="12721"/>
          <ac:graphicFrameMkLst>
            <pc:docMk/>
            <pc:sldMk cId="2927125412" sldId="779"/>
            <ac:graphicFrameMk id="10" creationId="{5E8CAFEF-E175-4161-9DB8-D3E3F23A90B9}"/>
          </ac:graphicFrameMkLst>
        </pc:graphicFrameChg>
        <pc:graphicFrameChg chg="add mod modGraphic">
          <ac:chgData name="Grégory Morel" userId="732ee2fcb39904ba" providerId="LiveId" clId="{823C7A04-0D97-4D5A-9783-33C194CD1F5A}" dt="2021-05-20T21:52:52.538" v="12772" actId="20577"/>
          <ac:graphicFrameMkLst>
            <pc:docMk/>
            <pc:sldMk cId="2927125412" sldId="779"/>
            <ac:graphicFrameMk id="14" creationId="{5EF4A495-5EFA-4600-99EE-4D89E06CA298}"/>
          </ac:graphicFrameMkLst>
        </pc:graphicFrameChg>
        <pc:picChg chg="del">
          <ac:chgData name="Grégory Morel" userId="732ee2fcb39904ba" providerId="LiveId" clId="{823C7A04-0D97-4D5A-9783-33C194CD1F5A}" dt="2021-04-27T23:24:59.408" v="4089" actId="478"/>
          <ac:picMkLst>
            <pc:docMk/>
            <pc:sldMk cId="2927125412" sldId="779"/>
            <ac:picMk id="5" creationId="{677344D8-F1F8-4894-9B7D-B4F202326164}"/>
          </ac:picMkLst>
        </pc:picChg>
        <pc:picChg chg="del mod">
          <ac:chgData name="Grégory Morel" userId="732ee2fcb39904ba" providerId="LiveId" clId="{823C7A04-0D97-4D5A-9783-33C194CD1F5A}" dt="2021-05-20T21:48:23.302" v="12719" actId="478"/>
          <ac:picMkLst>
            <pc:docMk/>
            <pc:sldMk cId="2927125412" sldId="779"/>
            <ac:picMk id="7" creationId="{C068E77B-C8F4-454D-8799-C49806D4C8CB}"/>
          </ac:picMkLst>
        </pc:picChg>
        <pc:picChg chg="add del">
          <ac:chgData name="Grégory Morel" userId="732ee2fcb39904ba" providerId="LiveId" clId="{823C7A04-0D97-4D5A-9783-33C194CD1F5A}" dt="2021-05-20T21:48:48.402" v="12721"/>
          <ac:picMkLst>
            <pc:docMk/>
            <pc:sldMk cId="2927125412" sldId="779"/>
            <ac:picMk id="9" creationId="{30666CD3-4E13-4F7C-B0A7-1A93031647CE}"/>
          </ac:picMkLst>
        </pc:picChg>
        <pc:picChg chg="add">
          <ac:chgData name="Grégory Morel" userId="732ee2fcb39904ba" providerId="LiveId" clId="{823C7A04-0D97-4D5A-9783-33C194CD1F5A}" dt="2021-05-20T21:48:51.705" v="12723"/>
          <ac:picMkLst>
            <pc:docMk/>
            <pc:sldMk cId="2927125412" sldId="779"/>
            <ac:picMk id="13" creationId="{F6C3B76B-E3CA-4B87-9212-3A4566EC04F8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2927125412" sldId="779"/>
            <ac:inkMk id="3" creationId="{08D61A38-590C-4553-8741-B401A4AB47ED}"/>
          </ac:inkMkLst>
        </pc:inkChg>
      </pc:sldChg>
      <pc:sldChg chg="addSp delSp modSp add delAnim modAnim">
        <pc:chgData name="Grégory Morel" userId="732ee2fcb39904ba" providerId="LiveId" clId="{823C7A04-0D97-4D5A-9783-33C194CD1F5A}" dt="2021-05-21T07:25:46.625" v="12773"/>
        <pc:sldMkLst>
          <pc:docMk/>
          <pc:sldMk cId="3139727280" sldId="780"/>
        </pc:sldMkLst>
        <pc:spChg chg="mod">
          <ac:chgData name="Grégory Morel" userId="732ee2fcb39904ba" providerId="LiveId" clId="{823C7A04-0D97-4D5A-9783-33C194CD1F5A}" dt="2021-05-11T07:40:01.295" v="12436" actId="20577"/>
          <ac:spMkLst>
            <pc:docMk/>
            <pc:sldMk cId="3139727280" sldId="780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7T23:24:37.757" v="4075" actId="20577"/>
          <ac:spMkLst>
            <pc:docMk/>
            <pc:sldMk cId="3139727280" sldId="780"/>
            <ac:spMk id="6" creationId="{EA66023B-805D-4D0D-BAF2-0FCF776EF312}"/>
          </ac:spMkLst>
        </pc:spChg>
        <pc:graphicFrameChg chg="add mod modGraphic">
          <ac:chgData name="Grégory Morel" userId="732ee2fcb39904ba" providerId="LiveId" clId="{823C7A04-0D97-4D5A-9783-33C194CD1F5A}" dt="2021-05-20T21:47:02.862" v="12714" actId="113"/>
          <ac:graphicFrameMkLst>
            <pc:docMk/>
            <pc:sldMk cId="3139727280" sldId="780"/>
            <ac:graphicFrameMk id="3" creationId="{454A0BC8-9152-450A-BA8B-BAAB13A09231}"/>
          </ac:graphicFrameMkLst>
        </pc:graphicFrameChg>
        <pc:picChg chg="del">
          <ac:chgData name="Grégory Morel" userId="732ee2fcb39904ba" providerId="LiveId" clId="{823C7A04-0D97-4D5A-9783-33C194CD1F5A}" dt="2021-04-27T23:24:28.594" v="4064" actId="478"/>
          <ac:picMkLst>
            <pc:docMk/>
            <pc:sldMk cId="3139727280" sldId="780"/>
            <ac:picMk id="5" creationId="{677344D8-F1F8-4894-9B7D-B4F202326164}"/>
          </ac:picMkLst>
        </pc:picChg>
        <pc:picChg chg="del mod">
          <ac:chgData name="Grégory Morel" userId="732ee2fcb39904ba" providerId="LiveId" clId="{823C7A04-0D97-4D5A-9783-33C194CD1F5A}" dt="2021-05-20T21:42:07.101" v="12641" actId="478"/>
          <ac:picMkLst>
            <pc:docMk/>
            <pc:sldMk cId="3139727280" sldId="780"/>
            <ac:picMk id="7" creationId="{C068E77B-C8F4-454D-8799-C49806D4C8CB}"/>
          </ac:picMkLst>
        </pc:picChg>
        <pc:picChg chg="add mod">
          <ac:chgData name="Grégory Morel" userId="732ee2fcb39904ba" providerId="LiveId" clId="{823C7A04-0D97-4D5A-9783-33C194CD1F5A}" dt="2021-05-20T21:44:31.759" v="12663" actId="1076"/>
          <ac:picMkLst>
            <pc:docMk/>
            <pc:sldMk cId="3139727280" sldId="780"/>
            <ac:picMk id="8" creationId="{865D407F-416C-42FE-8D6A-9CB853165736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3139727280" sldId="780"/>
            <ac:inkMk id="5" creationId="{604176B7-9EB3-4C04-84F5-D165643FCB19}"/>
          </ac:inkMkLst>
        </pc:inkChg>
      </pc:sldChg>
      <pc:sldChg chg="add del">
        <pc:chgData name="Grégory Morel" userId="732ee2fcb39904ba" providerId="LiveId" clId="{823C7A04-0D97-4D5A-9783-33C194CD1F5A}" dt="2021-04-25T21:29:52.288" v="87" actId="2696"/>
        <pc:sldMkLst>
          <pc:docMk/>
          <pc:sldMk cId="3324514021" sldId="780"/>
        </pc:sldMkLst>
      </pc:sldChg>
      <pc:sldChg chg="add del">
        <pc:chgData name="Grégory Morel" userId="732ee2fcb39904ba" providerId="LiveId" clId="{823C7A04-0D97-4D5A-9783-33C194CD1F5A}" dt="2021-04-25T21:29:52.441" v="94" actId="2696"/>
        <pc:sldMkLst>
          <pc:docMk/>
          <pc:sldMk cId="1552142073" sldId="781"/>
        </pc:sldMkLst>
      </pc:sldChg>
      <pc:sldChg chg="addSp delSp modSp add del">
        <pc:chgData name="Grégory Morel" userId="732ee2fcb39904ba" providerId="LiveId" clId="{823C7A04-0D97-4D5A-9783-33C194CD1F5A}" dt="2021-05-20T21:51:51.622" v="12742" actId="2696"/>
        <pc:sldMkLst>
          <pc:docMk/>
          <pc:sldMk cId="3041812724" sldId="781"/>
        </pc:sldMkLst>
        <pc:spChg chg="add del">
          <ac:chgData name="Grégory Morel" userId="732ee2fcb39904ba" providerId="LiveId" clId="{823C7A04-0D97-4D5A-9783-33C194CD1F5A}" dt="2021-04-27T23:30:46.564" v="4124"/>
          <ac:spMkLst>
            <pc:docMk/>
            <pc:sldMk cId="3041812724" sldId="781"/>
            <ac:spMk id="3" creationId="{715CC991-F253-4A77-8B1B-34C12080EE36}"/>
          </ac:spMkLst>
        </pc:spChg>
        <pc:spChg chg="mod">
          <ac:chgData name="Grégory Morel" userId="732ee2fcb39904ba" providerId="LiveId" clId="{823C7A04-0D97-4D5A-9783-33C194CD1F5A}" dt="2021-04-27T23:25:37.185" v="4102" actId="20577"/>
          <ac:spMkLst>
            <pc:docMk/>
            <pc:sldMk cId="3041812724" sldId="781"/>
            <ac:spMk id="6" creationId="{EA66023B-805D-4D0D-BAF2-0FCF776EF312}"/>
          </ac:spMkLst>
        </pc:spChg>
        <pc:picChg chg="add del mod">
          <ac:chgData name="Grégory Morel" userId="732ee2fcb39904ba" providerId="LiveId" clId="{823C7A04-0D97-4D5A-9783-33C194CD1F5A}" dt="2021-05-20T21:49:40.020" v="12724" actId="478"/>
          <ac:picMkLst>
            <pc:docMk/>
            <pc:sldMk cId="3041812724" sldId="781"/>
            <ac:picMk id="4" creationId="{EB716FBB-7523-4AD8-98BF-E62763842351}"/>
          </ac:picMkLst>
        </pc:picChg>
        <pc:picChg chg="del">
          <ac:chgData name="Grégory Morel" userId="732ee2fcb39904ba" providerId="LiveId" clId="{823C7A04-0D97-4D5A-9783-33C194CD1F5A}" dt="2021-04-27T23:30:43.047" v="4122" actId="478"/>
          <ac:picMkLst>
            <pc:docMk/>
            <pc:sldMk cId="3041812724" sldId="781"/>
            <ac:picMk id="7" creationId="{C068E77B-C8F4-454D-8799-C49806D4C8CB}"/>
          </ac:picMkLst>
        </pc:picChg>
      </pc:sldChg>
      <pc:sldChg chg="add del">
        <pc:chgData name="Grégory Morel" userId="732ee2fcb39904ba" providerId="LiveId" clId="{823C7A04-0D97-4D5A-9783-33C194CD1F5A}" dt="2021-04-25T21:29:52.621" v="97" actId="2696"/>
        <pc:sldMkLst>
          <pc:docMk/>
          <pc:sldMk cId="959230896" sldId="782"/>
        </pc:sldMkLst>
      </pc:sldChg>
      <pc:sldChg chg="addSp delSp modSp add del modAnim modNotesTx">
        <pc:chgData name="Grégory Morel" userId="732ee2fcb39904ba" providerId="LiveId" clId="{823C7A04-0D97-4D5A-9783-33C194CD1F5A}" dt="2021-05-19T08:16:44.546" v="12541" actId="2696"/>
        <pc:sldMkLst>
          <pc:docMk/>
          <pc:sldMk cId="4123916336" sldId="782"/>
        </pc:sldMkLst>
        <pc:spChg chg="mod">
          <ac:chgData name="Grégory Morel" userId="732ee2fcb39904ba" providerId="LiveId" clId="{823C7A04-0D97-4D5A-9783-33C194CD1F5A}" dt="2021-05-11T07:39:32.884" v="12420" actId="20577"/>
          <ac:spMkLst>
            <pc:docMk/>
            <pc:sldMk cId="4123916336" sldId="782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7T23:26:12.657" v="4120" actId="20577"/>
          <ac:spMkLst>
            <pc:docMk/>
            <pc:sldMk cId="4123916336" sldId="782"/>
            <ac:spMk id="6" creationId="{EA66023B-805D-4D0D-BAF2-0FCF776EF312}"/>
          </ac:spMkLst>
        </pc:spChg>
        <pc:picChg chg="add del mod">
          <ac:chgData name="Grégory Morel" userId="732ee2fcb39904ba" providerId="LiveId" clId="{823C7A04-0D97-4D5A-9783-33C194CD1F5A}" dt="2021-04-27T23:26:06.491" v="4112" actId="1076"/>
          <ac:picMkLst>
            <pc:docMk/>
            <pc:sldMk cId="4123916336" sldId="782"/>
            <ac:picMk id="3" creationId="{42A94DC7-CED5-4CB5-AFC0-48E48530AB7D}"/>
          </ac:picMkLst>
        </pc:picChg>
        <pc:picChg chg="del">
          <ac:chgData name="Grégory Morel" userId="732ee2fcb39904ba" providerId="LiveId" clId="{823C7A04-0D97-4D5A-9783-33C194CD1F5A}" dt="2021-04-27T23:25:51.431" v="4108" actId="478"/>
          <ac:picMkLst>
            <pc:docMk/>
            <pc:sldMk cId="4123916336" sldId="782"/>
            <ac:picMk id="7" creationId="{C068E77B-C8F4-454D-8799-C49806D4C8CB}"/>
          </ac:picMkLst>
        </pc:picChg>
      </pc:sldChg>
      <pc:sldChg chg="addSp delSp modSp add modAnim">
        <pc:chgData name="Grégory Morel" userId="732ee2fcb39904ba" providerId="LiveId" clId="{823C7A04-0D97-4D5A-9783-33C194CD1F5A}" dt="2021-04-30T00:33:56.367" v="8509"/>
        <pc:sldMkLst>
          <pc:docMk/>
          <pc:sldMk cId="3409195325" sldId="783"/>
        </pc:sldMkLst>
        <pc:spChg chg="mod">
          <ac:chgData name="Grégory Morel" userId="732ee2fcb39904ba" providerId="LiveId" clId="{823C7A04-0D97-4D5A-9783-33C194CD1F5A}" dt="2021-04-29T22:25:13.927" v="4890" actId="20577"/>
          <ac:spMkLst>
            <pc:docMk/>
            <pc:sldMk cId="3409195325" sldId="783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9T22:22:05.791" v="4859"/>
          <ac:spMkLst>
            <pc:docMk/>
            <pc:sldMk cId="3409195325" sldId="783"/>
            <ac:spMk id="6" creationId="{617C5758-78AE-4C25-801D-7CAF2E342CA5}"/>
          </ac:spMkLst>
        </pc:spChg>
        <pc:spChg chg="add del">
          <ac:chgData name="Grégory Morel" userId="732ee2fcb39904ba" providerId="LiveId" clId="{823C7A04-0D97-4D5A-9783-33C194CD1F5A}" dt="2021-04-29T22:24:32.639" v="4879" actId="478"/>
          <ac:spMkLst>
            <pc:docMk/>
            <pc:sldMk cId="3409195325" sldId="783"/>
            <ac:spMk id="8" creationId="{E9F98F3A-231B-47DE-9CEC-9A6092D1F8A9}"/>
          </ac:spMkLst>
        </pc:spChg>
        <pc:spChg chg="add del">
          <ac:chgData name="Grégory Morel" userId="732ee2fcb39904ba" providerId="LiveId" clId="{823C7A04-0D97-4D5A-9783-33C194CD1F5A}" dt="2021-04-29T22:23:23.918" v="4867"/>
          <ac:spMkLst>
            <pc:docMk/>
            <pc:sldMk cId="3409195325" sldId="783"/>
            <ac:spMk id="10" creationId="{74F2D1B8-7873-484E-92A2-8E854BC9DCCC}"/>
          </ac:spMkLst>
        </pc:spChg>
        <pc:spChg chg="add del">
          <ac:chgData name="Grégory Morel" userId="732ee2fcb39904ba" providerId="LiveId" clId="{823C7A04-0D97-4D5A-9783-33C194CD1F5A}" dt="2021-04-30T00:33:17.635" v="8502"/>
          <ac:spMkLst>
            <pc:docMk/>
            <pc:sldMk cId="3409195325" sldId="783"/>
            <ac:spMk id="13" creationId="{7E76F974-9B57-4E4B-A9FF-B7C6916EE406}"/>
          </ac:spMkLst>
        </pc:spChg>
        <pc:spChg chg="del">
          <ac:chgData name="Grégory Morel" userId="732ee2fcb39904ba" providerId="LiveId" clId="{823C7A04-0D97-4D5A-9783-33C194CD1F5A}" dt="2021-04-29T22:07:53.775" v="4195" actId="478"/>
          <ac:spMkLst>
            <pc:docMk/>
            <pc:sldMk cId="3409195325" sldId="783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29T22:24:54.873" v="4887" actId="1076"/>
          <ac:picMkLst>
            <pc:docMk/>
            <pc:sldMk cId="3409195325" sldId="783"/>
            <ac:picMk id="3" creationId="{9E8C4B9C-8B24-43AE-AF3B-4455DF688312}"/>
          </ac:picMkLst>
        </pc:picChg>
        <pc:picChg chg="add mod">
          <ac:chgData name="Grégory Morel" userId="732ee2fcb39904ba" providerId="LiveId" clId="{823C7A04-0D97-4D5A-9783-33C194CD1F5A}" dt="2021-04-29T22:24:38.125" v="4881" actId="1076"/>
          <ac:picMkLst>
            <pc:docMk/>
            <pc:sldMk cId="3409195325" sldId="783"/>
            <ac:picMk id="4" creationId="{0C3E8C4B-7547-4785-AC15-856FF35E5DD5}"/>
          </ac:picMkLst>
        </pc:picChg>
        <pc:picChg chg="add mod">
          <ac:chgData name="Grégory Morel" userId="732ee2fcb39904ba" providerId="LiveId" clId="{823C7A04-0D97-4D5A-9783-33C194CD1F5A}" dt="2021-04-29T22:24:56.493" v="4888" actId="1076"/>
          <ac:picMkLst>
            <pc:docMk/>
            <pc:sldMk cId="3409195325" sldId="783"/>
            <ac:picMk id="5" creationId="{35B4BAC0-15AB-4A54-85CE-554617E34220}"/>
          </ac:picMkLst>
        </pc:picChg>
        <pc:picChg chg="add mod">
          <ac:chgData name="Grégory Morel" userId="732ee2fcb39904ba" providerId="LiveId" clId="{823C7A04-0D97-4D5A-9783-33C194CD1F5A}" dt="2021-04-29T22:24:45.629" v="4884" actId="14100"/>
          <ac:picMkLst>
            <pc:docMk/>
            <pc:sldMk cId="3409195325" sldId="783"/>
            <ac:picMk id="7" creationId="{FAC50ECA-DD11-49B2-866A-812AFB181D6C}"/>
          </ac:picMkLst>
        </pc:picChg>
        <pc:picChg chg="add del mod">
          <ac:chgData name="Grégory Morel" userId="732ee2fcb39904ba" providerId="LiveId" clId="{823C7A04-0D97-4D5A-9783-33C194CD1F5A}" dt="2021-04-29T22:24:43.377" v="4883" actId="1076"/>
          <ac:picMkLst>
            <pc:docMk/>
            <pc:sldMk cId="3409195325" sldId="783"/>
            <ac:picMk id="9" creationId="{DA1F2399-9D09-4F80-9A21-E9B1632AE785}"/>
          </ac:picMkLst>
        </pc:picChg>
        <pc:picChg chg="add mod">
          <ac:chgData name="Grégory Morel" userId="732ee2fcb39904ba" providerId="LiveId" clId="{823C7A04-0D97-4D5A-9783-33C194CD1F5A}" dt="2021-04-29T22:24:52.106" v="4886" actId="1076"/>
          <ac:picMkLst>
            <pc:docMk/>
            <pc:sldMk cId="3409195325" sldId="783"/>
            <ac:picMk id="11" creationId="{A61C007F-282D-47A1-AFFC-131F7EFD5974}"/>
          </ac:picMkLst>
        </pc:picChg>
        <pc:picChg chg="add mod">
          <ac:chgData name="Grégory Morel" userId="732ee2fcb39904ba" providerId="LiveId" clId="{823C7A04-0D97-4D5A-9783-33C194CD1F5A}" dt="2021-04-30T00:32:27.935" v="8500" actId="1076"/>
          <ac:picMkLst>
            <pc:docMk/>
            <pc:sldMk cId="3409195325" sldId="783"/>
            <ac:picMk id="12" creationId="{CA47B20F-3364-40FC-BFC0-243B34828526}"/>
          </ac:picMkLst>
        </pc:picChg>
        <pc:picChg chg="add mod">
          <ac:chgData name="Grégory Morel" userId="732ee2fcb39904ba" providerId="LiveId" clId="{823C7A04-0D97-4D5A-9783-33C194CD1F5A}" dt="2021-04-30T00:33:31.046" v="8506" actId="1076"/>
          <ac:picMkLst>
            <pc:docMk/>
            <pc:sldMk cId="3409195325" sldId="783"/>
            <ac:picMk id="14" creationId="{FF5ED994-FBDC-4DB4-965E-A97BACA27611}"/>
          </ac:picMkLst>
        </pc:picChg>
      </pc:sldChg>
      <pc:sldChg chg="add del">
        <pc:chgData name="Grégory Morel" userId="732ee2fcb39904ba" providerId="LiveId" clId="{823C7A04-0D97-4D5A-9783-33C194CD1F5A}" dt="2021-04-25T21:29:52.481" v="96" actId="2696"/>
        <pc:sldMkLst>
          <pc:docMk/>
          <pc:sldMk cId="1776453029" sldId="784"/>
        </pc:sldMkLst>
      </pc:sldChg>
      <pc:sldChg chg="addSp delSp modSp add ord">
        <pc:chgData name="Grégory Morel" userId="732ee2fcb39904ba" providerId="LiveId" clId="{823C7A04-0D97-4D5A-9783-33C194CD1F5A}" dt="2021-04-30T07:45:59.872" v="11318"/>
        <pc:sldMkLst>
          <pc:docMk/>
          <pc:sldMk cId="4150922831" sldId="784"/>
        </pc:sldMkLst>
        <pc:spChg chg="mod">
          <ac:chgData name="Grégory Morel" userId="732ee2fcb39904ba" providerId="LiveId" clId="{823C7A04-0D97-4D5A-9783-33C194CD1F5A}" dt="2021-04-29T22:54:55.686" v="5694" actId="20577"/>
          <ac:spMkLst>
            <pc:docMk/>
            <pc:sldMk cId="4150922831" sldId="784"/>
            <ac:spMk id="2" creationId="{00000000-0000-0000-0000-000000000000}"/>
          </ac:spMkLst>
        </pc:spChg>
        <pc:spChg chg="add mod">
          <ac:chgData name="Grégory Morel" userId="732ee2fcb39904ba" providerId="LiveId" clId="{823C7A04-0D97-4D5A-9783-33C194CD1F5A}" dt="2021-04-29T23:36:28.194" v="7060" actId="207"/>
          <ac:spMkLst>
            <pc:docMk/>
            <pc:sldMk cId="4150922831" sldId="784"/>
            <ac:spMk id="6" creationId="{EA4E500D-F34F-48F5-B630-73089380A033}"/>
          </ac:spMkLst>
        </pc:spChg>
        <pc:spChg chg="del">
          <ac:chgData name="Grégory Morel" userId="732ee2fcb39904ba" providerId="LiveId" clId="{823C7A04-0D97-4D5A-9783-33C194CD1F5A}" dt="2021-04-29T22:26:51.201" v="4979" actId="478"/>
          <ac:spMkLst>
            <pc:docMk/>
            <pc:sldMk cId="4150922831" sldId="784"/>
            <ac:spMk id="12" creationId="{5C8932FB-7246-4FF6-BD77-434A1E4598C3}"/>
          </ac:spMkLst>
        </pc:spChg>
        <pc:spChg chg="mod">
          <ac:chgData name="Grégory Morel" userId="732ee2fcb39904ba" providerId="LiveId" clId="{823C7A04-0D97-4D5A-9783-33C194CD1F5A}" dt="2021-04-29T22:54:21.293" v="5661" actId="20577"/>
          <ac:spMkLst>
            <pc:docMk/>
            <pc:sldMk cId="4150922831" sldId="784"/>
            <ac:spMk id="17" creationId="{9A665DF7-540C-4493-9513-CEDB0DF38735}"/>
          </ac:spMkLst>
        </pc:sp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4150922831" sldId="784"/>
            <ac:inkMk id="3" creationId="{8D59FEA8-17BD-476F-92CF-9487900F9B48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861444865" sldId="785"/>
        </pc:sldMkLst>
        <pc:spChg chg="mod">
          <ac:chgData name="Grégory Morel" userId="732ee2fcb39904ba" providerId="LiveId" clId="{823C7A04-0D97-4D5A-9783-33C194CD1F5A}" dt="2021-04-29T23:01:31.113" v="5936" actId="20577"/>
          <ac:spMkLst>
            <pc:docMk/>
            <pc:sldMk cId="861444865" sldId="785"/>
            <ac:spMk id="17" creationId="{9A665DF7-540C-4493-9513-CEDB0DF38735}"/>
          </ac:spMkLst>
        </pc:sp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861444865" sldId="785"/>
            <ac:inkMk id="3" creationId="{AD672BD3-0077-4FD1-9832-4F8E6B5F1253}"/>
          </ac:inkMkLst>
        </pc:inkChg>
      </pc:sldChg>
      <pc:sldChg chg="add del">
        <pc:chgData name="Grégory Morel" userId="732ee2fcb39904ba" providerId="LiveId" clId="{823C7A04-0D97-4D5A-9783-33C194CD1F5A}" dt="2021-04-25T21:29:52.454" v="95" actId="2696"/>
        <pc:sldMkLst>
          <pc:docMk/>
          <pc:sldMk cId="387518058" sldId="786"/>
        </pc:sldMkLst>
      </pc:sldChg>
      <pc:sldChg chg="addSp delSp modSp add">
        <pc:chgData name="Grégory Morel" userId="732ee2fcb39904ba" providerId="LiveId" clId="{823C7A04-0D97-4D5A-9783-33C194CD1F5A}" dt="2021-04-30T07:45:59.872" v="11318"/>
        <pc:sldMkLst>
          <pc:docMk/>
          <pc:sldMk cId="4045838542" sldId="786"/>
        </pc:sldMkLst>
        <pc:spChg chg="mod">
          <ac:chgData name="Grégory Morel" userId="732ee2fcb39904ba" providerId="LiveId" clId="{823C7A04-0D97-4D5A-9783-33C194CD1F5A}" dt="2021-04-29T22:40:34.784" v="5249" actId="20577"/>
          <ac:spMkLst>
            <pc:docMk/>
            <pc:sldMk cId="4045838542" sldId="786"/>
            <ac:spMk id="2" creationId="{00000000-0000-0000-0000-000000000000}"/>
          </ac:spMkLst>
        </pc:spChg>
        <pc:spChg chg="del">
          <ac:chgData name="Grégory Morel" userId="732ee2fcb39904ba" providerId="LiveId" clId="{823C7A04-0D97-4D5A-9783-33C194CD1F5A}" dt="2021-04-29T22:40:42.277" v="5250" actId="478"/>
          <ac:spMkLst>
            <pc:docMk/>
            <pc:sldMk cId="4045838542" sldId="786"/>
            <ac:spMk id="17" creationId="{9A665DF7-540C-4493-9513-CEDB0DF38735}"/>
          </ac:spMkLst>
        </pc:sp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4045838542" sldId="786"/>
            <ac:inkMk id="3" creationId="{2F62E0FE-805C-4EEF-A28C-2DC73A1A846E}"/>
          </ac:inkMkLst>
        </pc:inkChg>
      </pc:sldChg>
      <pc:sldChg chg="add del">
        <pc:chgData name="Grégory Morel" userId="732ee2fcb39904ba" providerId="LiveId" clId="{823C7A04-0D97-4D5A-9783-33C194CD1F5A}" dt="2021-04-25T21:29:52.139" v="82" actId="2696"/>
        <pc:sldMkLst>
          <pc:docMk/>
          <pc:sldMk cId="659980281" sldId="787"/>
        </pc:sldMkLst>
      </pc:sldChg>
      <pc:sldChg chg="addSp modSp add modAnim">
        <pc:chgData name="Grégory Morel" userId="732ee2fcb39904ba" providerId="LiveId" clId="{823C7A04-0D97-4D5A-9783-33C194CD1F5A}" dt="2021-04-30T07:45:59.872" v="11318"/>
        <pc:sldMkLst>
          <pc:docMk/>
          <pc:sldMk cId="2567906441" sldId="787"/>
        </pc:sldMkLst>
        <pc:spChg chg="mod">
          <ac:chgData name="Grégory Morel" userId="732ee2fcb39904ba" providerId="LiveId" clId="{823C7A04-0D97-4D5A-9783-33C194CD1F5A}" dt="2021-04-29T22:41:40.861" v="5274" actId="20577"/>
          <ac:spMkLst>
            <pc:docMk/>
            <pc:sldMk cId="2567906441" sldId="787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9T23:18:10.342" v="6652" actId="20577"/>
          <ac:spMkLst>
            <pc:docMk/>
            <pc:sldMk cId="2567906441" sldId="787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29T23:21:47.791" v="6655" actId="1076"/>
          <ac:picMkLst>
            <pc:docMk/>
            <pc:sldMk cId="2567906441" sldId="787"/>
            <ac:picMk id="3" creationId="{DA1FB7C3-E437-40A4-A2B1-889361FA634A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2567906441" sldId="787"/>
            <ac:inkMk id="4" creationId="{9ADD985A-2BC9-4D68-B420-E261EC4D0663}"/>
          </ac:inkMkLst>
        </pc:inkChg>
      </pc:sldChg>
      <pc:sldChg chg="addSp delSp modSp add">
        <pc:chgData name="Grégory Morel" userId="732ee2fcb39904ba" providerId="LiveId" clId="{823C7A04-0D97-4D5A-9783-33C194CD1F5A}" dt="2021-04-30T07:45:59.872" v="11318"/>
        <pc:sldMkLst>
          <pc:docMk/>
          <pc:sldMk cId="4139353667" sldId="788"/>
        </pc:sldMkLst>
        <pc:spChg chg="mod">
          <ac:chgData name="Grégory Morel" userId="732ee2fcb39904ba" providerId="LiveId" clId="{823C7A04-0D97-4D5A-9783-33C194CD1F5A}" dt="2021-04-29T22:43:21.744" v="5341" actId="20577"/>
          <ac:spMkLst>
            <pc:docMk/>
            <pc:sldMk cId="4139353667" sldId="788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37:31.147" v="8582" actId="313"/>
          <ac:spMkLst>
            <pc:docMk/>
            <pc:sldMk cId="4139353667" sldId="788"/>
            <ac:spMk id="17" creationId="{9A665DF7-540C-4493-9513-CEDB0DF38735}"/>
          </ac:spMkLst>
        </pc:spChg>
        <pc:graphicFrameChg chg="add del mod modGraphic">
          <ac:chgData name="Grégory Morel" userId="732ee2fcb39904ba" providerId="LiveId" clId="{823C7A04-0D97-4D5A-9783-33C194CD1F5A}" dt="2021-04-30T00:26:05.400" v="8448" actId="478"/>
          <ac:graphicFrameMkLst>
            <pc:docMk/>
            <pc:sldMk cId="4139353667" sldId="788"/>
            <ac:graphicFrameMk id="3" creationId="{00D09303-0373-4C2D-A17D-8E2EF6A41C3F}"/>
          </ac:graphicFrameMkLst>
        </pc:graphicFrame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4139353667" sldId="788"/>
            <ac:inkMk id="5" creationId="{7262569E-53EB-4105-9328-7B0DF95EE307}"/>
          </ac:inkMkLst>
        </pc:inkChg>
      </pc:sldChg>
      <pc:sldChg chg="modSp add">
        <pc:chgData name="Grégory Morel" userId="732ee2fcb39904ba" providerId="LiveId" clId="{823C7A04-0D97-4D5A-9783-33C194CD1F5A}" dt="2021-05-10T21:16:44.083" v="11909" actId="20577"/>
        <pc:sldMkLst>
          <pc:docMk/>
          <pc:sldMk cId="1898281246" sldId="789"/>
        </pc:sldMkLst>
        <pc:spChg chg="mod">
          <ac:chgData name="Grégory Morel" userId="732ee2fcb39904ba" providerId="LiveId" clId="{823C7A04-0D97-4D5A-9783-33C194CD1F5A}" dt="2021-05-10T21:16:44.083" v="11909" actId="20577"/>
          <ac:spMkLst>
            <pc:docMk/>
            <pc:sldMk cId="1898281246" sldId="789"/>
            <ac:spMk id="83" creationId="{00000000-0000-0000-0000-000000000000}"/>
          </ac:spMkLst>
        </pc:sp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3671887681" sldId="790"/>
        </pc:sldMkLst>
        <pc:spChg chg="mod">
          <ac:chgData name="Grégory Morel" userId="732ee2fcb39904ba" providerId="LiveId" clId="{823C7A04-0D97-4D5A-9783-33C194CD1F5A}" dt="2021-04-29T23:17:08.613" v="6579" actId="207"/>
          <ac:spMkLst>
            <pc:docMk/>
            <pc:sldMk cId="3671887681" sldId="790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29T22:51:36.545" v="5642" actId="1076"/>
          <ac:picMkLst>
            <pc:docMk/>
            <pc:sldMk cId="3671887681" sldId="790"/>
            <ac:picMk id="3" creationId="{789E2B87-398D-45E3-8ABA-292635E56E3E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671887681" sldId="790"/>
            <ac:inkMk id="4" creationId="{C663A0A5-65A1-4AE0-9437-0C2412E9C0F9}"/>
          </ac:inkMkLst>
        </pc:inkChg>
      </pc:sldChg>
      <pc:sldChg chg="addSp delSp modSp add">
        <pc:chgData name="Grégory Morel" userId="732ee2fcb39904ba" providerId="LiveId" clId="{823C7A04-0D97-4D5A-9783-33C194CD1F5A}" dt="2021-04-30T07:45:59.872" v="11318"/>
        <pc:sldMkLst>
          <pc:docMk/>
          <pc:sldMk cId="3747282796" sldId="791"/>
        </pc:sldMkLst>
        <pc:spChg chg="mod">
          <ac:chgData name="Grégory Morel" userId="732ee2fcb39904ba" providerId="LiveId" clId="{823C7A04-0D97-4D5A-9783-33C194CD1F5A}" dt="2021-04-29T22:59:16.249" v="5826" actId="20577"/>
          <ac:spMkLst>
            <pc:docMk/>
            <pc:sldMk cId="3747282796" sldId="791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9T23:06:45.328" v="6116" actId="207"/>
          <ac:spMkLst>
            <pc:docMk/>
            <pc:sldMk cId="3747282796" sldId="791"/>
            <ac:spMk id="6" creationId="{EA4E500D-F34F-48F5-B630-73089380A033}"/>
          </ac:spMkLst>
        </pc:spChg>
        <pc:picChg chg="add del mod modCrop">
          <ac:chgData name="Grégory Morel" userId="732ee2fcb39904ba" providerId="LiveId" clId="{823C7A04-0D97-4D5A-9783-33C194CD1F5A}" dt="2021-04-29T23:06:11.692" v="6095" actId="478"/>
          <ac:picMkLst>
            <pc:docMk/>
            <pc:sldMk cId="3747282796" sldId="791"/>
            <ac:picMk id="3" creationId="{2172B1CB-3E99-42FB-A7E0-C520156B9616}"/>
          </ac:picMkLst>
        </pc:picChg>
        <pc:picChg chg="add mod">
          <ac:chgData name="Grégory Morel" userId="732ee2fcb39904ba" providerId="LiveId" clId="{823C7A04-0D97-4D5A-9783-33C194CD1F5A}" dt="2021-04-29T23:06:29.978" v="6102" actId="1076"/>
          <ac:picMkLst>
            <pc:docMk/>
            <pc:sldMk cId="3747282796" sldId="791"/>
            <ac:picMk id="4" creationId="{B57BDEEF-E8C0-4196-977F-4B99945FED3C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747282796" sldId="791"/>
            <ac:inkMk id="5" creationId="{433567B4-627A-4AD8-AAC5-CDC6F0FFDD79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659486850" sldId="792"/>
        </pc:sldMkLst>
        <pc:spChg chg="mod">
          <ac:chgData name="Grégory Morel" userId="732ee2fcb39904ba" providerId="LiveId" clId="{823C7A04-0D97-4D5A-9783-33C194CD1F5A}" dt="2021-04-30T00:07:20.563" v="7866" actId="20577"/>
          <ac:spMkLst>
            <pc:docMk/>
            <pc:sldMk cId="659486850" sldId="792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9T23:09:49.086" v="6306" actId="20577"/>
          <ac:spMkLst>
            <pc:docMk/>
            <pc:sldMk cId="659486850" sldId="792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29T23:10:12.829" v="6310"/>
          <ac:picMkLst>
            <pc:docMk/>
            <pc:sldMk cId="659486850" sldId="792"/>
            <ac:picMk id="3" creationId="{91A9D221-3E6C-4A9F-8328-E6568FBB5A2B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659486850" sldId="792"/>
            <ac:inkMk id="4" creationId="{9E66088F-29A9-4DAF-AE5E-73B830C730DA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2130563113" sldId="793"/>
        </pc:sldMkLst>
        <pc:spChg chg="mod">
          <ac:chgData name="Grégory Morel" userId="732ee2fcb39904ba" providerId="LiveId" clId="{823C7A04-0D97-4D5A-9783-33C194CD1F5A}" dt="2021-04-29T23:24:06.864" v="6668" actId="20577"/>
          <ac:spMkLst>
            <pc:docMk/>
            <pc:sldMk cId="2130563113" sldId="793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29T23:33:43.711" v="7033" actId="20577"/>
          <ac:spMkLst>
            <pc:docMk/>
            <pc:sldMk cId="2130563113" sldId="793"/>
            <ac:spMk id="6" creationId="{EA4E500D-F34F-48F5-B630-73089380A033}"/>
          </ac:spMkLst>
        </pc:spChg>
        <pc:picChg chg="add mod">
          <ac:chgData name="Grégory Morel" userId="732ee2fcb39904ba" providerId="LiveId" clId="{823C7A04-0D97-4D5A-9783-33C194CD1F5A}" dt="2021-04-29T23:34:06.339" v="7038" actId="1076"/>
          <ac:picMkLst>
            <pc:docMk/>
            <pc:sldMk cId="2130563113" sldId="793"/>
            <ac:picMk id="7" creationId="{F2DA4297-7093-45CD-BFFA-F28414B5E314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2130563113" sldId="793"/>
            <ac:inkMk id="3" creationId="{12E611DE-E01C-4349-96F6-ED5DC8ECCE01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2104703451" sldId="794"/>
        </pc:sldMkLst>
        <pc:spChg chg="mod">
          <ac:chgData name="Grégory Morel" userId="732ee2fcb39904ba" providerId="LiveId" clId="{823C7A04-0D97-4D5A-9783-33C194CD1F5A}" dt="2021-04-30T00:41:34.876" v="8811" actId="20577"/>
          <ac:spMkLst>
            <pc:docMk/>
            <pc:sldMk cId="2104703451" sldId="794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46:39.926" v="9110" actId="6549"/>
          <ac:spMkLst>
            <pc:docMk/>
            <pc:sldMk cId="2104703451" sldId="794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30T00:54:12.117" v="9464" actId="1076"/>
          <ac:picMkLst>
            <pc:docMk/>
            <pc:sldMk cId="2104703451" sldId="794"/>
            <ac:picMk id="5" creationId="{AD9056D8-7527-4AD7-82E0-2F0CF50B5248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2104703451" sldId="794"/>
            <ac:inkMk id="3" creationId="{F9249CF3-820E-4EB2-A1EC-98E0B2FC109E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2600261880" sldId="795"/>
        </pc:sldMkLst>
        <pc:spChg chg="mod">
          <ac:chgData name="Grégory Morel" userId="732ee2fcb39904ba" providerId="LiveId" clId="{823C7A04-0D97-4D5A-9783-33C194CD1F5A}" dt="2021-04-29T23:44:15.590" v="7121" actId="20577"/>
          <ac:spMkLst>
            <pc:docMk/>
            <pc:sldMk cId="2600261880" sldId="795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1:17:22.450" v="9950" actId="20577"/>
          <ac:spMkLst>
            <pc:docMk/>
            <pc:sldMk cId="2600261880" sldId="795"/>
            <ac:spMk id="6" creationId="{EA4E500D-F34F-48F5-B630-73089380A033}"/>
          </ac:spMkLst>
        </pc:spChg>
        <pc:picChg chg="mod">
          <ac:chgData name="Grégory Morel" userId="732ee2fcb39904ba" providerId="LiveId" clId="{823C7A04-0D97-4D5A-9783-33C194CD1F5A}" dt="2021-04-29T23:49:18.356" v="7445" actId="1076"/>
          <ac:picMkLst>
            <pc:docMk/>
            <pc:sldMk cId="2600261880" sldId="795"/>
            <ac:picMk id="7" creationId="{F2DA4297-7093-45CD-BFFA-F28414B5E314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2600261880" sldId="795"/>
            <ac:inkMk id="3" creationId="{BB7647CC-0D8D-41EE-9DCF-1CCA05C35EDD}"/>
          </ac:inkMkLst>
        </pc:inkChg>
      </pc:sldChg>
      <pc:sldChg chg="addSp delSp modSp add modAnim">
        <pc:chgData name="Grégory Morel" userId="732ee2fcb39904ba" providerId="LiveId" clId="{823C7A04-0D97-4D5A-9783-33C194CD1F5A}" dt="2021-04-30T07:45:59.872" v="11318"/>
        <pc:sldMkLst>
          <pc:docMk/>
          <pc:sldMk cId="571721738" sldId="796"/>
        </pc:sldMkLst>
        <pc:spChg chg="mod">
          <ac:chgData name="Grégory Morel" userId="732ee2fcb39904ba" providerId="LiveId" clId="{823C7A04-0D97-4D5A-9783-33C194CD1F5A}" dt="2021-04-29T23:50:26.707" v="7450" actId="20577"/>
          <ac:spMkLst>
            <pc:docMk/>
            <pc:sldMk cId="571721738" sldId="796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9T23:51:39.051" v="7506"/>
          <ac:spMkLst>
            <pc:docMk/>
            <pc:sldMk cId="571721738" sldId="796"/>
            <ac:spMk id="4" creationId="{48C33F58-61CB-439C-80A2-5DB935DDF878}"/>
          </ac:spMkLst>
        </pc:spChg>
        <pc:spChg chg="mod">
          <ac:chgData name="Grégory Morel" userId="732ee2fcb39904ba" providerId="LiveId" clId="{823C7A04-0D97-4D5A-9783-33C194CD1F5A}" dt="2021-04-29T23:52:37.561" v="7587" actId="20577"/>
          <ac:spMkLst>
            <pc:docMk/>
            <pc:sldMk cId="571721738" sldId="796"/>
            <ac:spMk id="17" creationId="{9A665DF7-540C-4493-9513-CEDB0DF38735}"/>
          </ac:spMkLst>
        </pc:spChg>
        <pc:picChg chg="del">
          <ac:chgData name="Grégory Morel" userId="732ee2fcb39904ba" providerId="LiveId" clId="{823C7A04-0D97-4D5A-9783-33C194CD1F5A}" dt="2021-04-29T23:50:53.196" v="7504" actId="478"/>
          <ac:picMkLst>
            <pc:docMk/>
            <pc:sldMk cId="571721738" sldId="796"/>
            <ac:picMk id="3" creationId="{91A9D221-3E6C-4A9F-8328-E6568FBB5A2B}"/>
          </ac:picMkLst>
        </pc:picChg>
        <pc:picChg chg="add mod">
          <ac:chgData name="Grégory Morel" userId="732ee2fcb39904ba" providerId="LiveId" clId="{823C7A04-0D97-4D5A-9783-33C194CD1F5A}" dt="2021-04-29T23:52:42.970" v="7604" actId="1035"/>
          <ac:picMkLst>
            <pc:docMk/>
            <pc:sldMk cId="571721738" sldId="796"/>
            <ac:picMk id="5" creationId="{5373F5FD-10AA-4D85-B640-D6134C102ADB}"/>
          </ac:picMkLst>
        </pc:picChg>
        <pc:picChg chg="add mod">
          <ac:chgData name="Grégory Morel" userId="732ee2fcb39904ba" providerId="LiveId" clId="{823C7A04-0D97-4D5A-9783-33C194CD1F5A}" dt="2021-04-29T23:54:35.239" v="7617" actId="1076"/>
          <ac:picMkLst>
            <pc:docMk/>
            <pc:sldMk cId="571721738" sldId="796"/>
            <ac:picMk id="6" creationId="{59892AE6-C1C2-47E3-8167-A23093ECA063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571721738" sldId="796"/>
            <ac:inkMk id="7" creationId="{0929E634-A391-418A-9A4A-123468FAE36C}"/>
          </ac:inkMkLst>
        </pc:inkChg>
      </pc:sldChg>
      <pc:sldChg chg="addSp delSp modSp add delAnim modAnim">
        <pc:chgData name="Grégory Morel" userId="732ee2fcb39904ba" providerId="LiveId" clId="{823C7A04-0D97-4D5A-9783-33C194CD1F5A}" dt="2021-04-30T00:06:08.488" v="7764" actId="20577"/>
        <pc:sldMkLst>
          <pc:docMk/>
          <pc:sldMk cId="1380820441" sldId="797"/>
        </pc:sldMkLst>
        <pc:spChg chg="mod">
          <ac:chgData name="Grégory Morel" userId="732ee2fcb39904ba" providerId="LiveId" clId="{823C7A04-0D97-4D5A-9783-33C194CD1F5A}" dt="2021-04-29T23:56:04.229" v="7628" actId="20577"/>
          <ac:spMkLst>
            <pc:docMk/>
            <pc:sldMk cId="1380820441" sldId="797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29T23:59:14.844" v="7637"/>
          <ac:spMkLst>
            <pc:docMk/>
            <pc:sldMk cId="1380820441" sldId="797"/>
            <ac:spMk id="4" creationId="{FE01423A-D1F8-4639-8CA7-F8E85082FE64}"/>
          </ac:spMkLst>
        </pc:spChg>
        <pc:spChg chg="add del">
          <ac:chgData name="Grégory Morel" userId="732ee2fcb39904ba" providerId="LiveId" clId="{823C7A04-0D97-4D5A-9783-33C194CD1F5A}" dt="2021-04-30T00:01:53.510" v="7648"/>
          <ac:spMkLst>
            <pc:docMk/>
            <pc:sldMk cId="1380820441" sldId="797"/>
            <ac:spMk id="9" creationId="{0679D983-7553-4C73-8614-9128B3466F1D}"/>
          </ac:spMkLst>
        </pc:spChg>
        <pc:spChg chg="mod">
          <ac:chgData name="Grégory Morel" userId="732ee2fcb39904ba" providerId="LiveId" clId="{823C7A04-0D97-4D5A-9783-33C194CD1F5A}" dt="2021-04-30T00:06:08.488" v="7764" actId="20577"/>
          <ac:spMkLst>
            <pc:docMk/>
            <pc:sldMk cId="1380820441" sldId="797"/>
            <ac:spMk id="17" creationId="{9A665DF7-540C-4493-9513-CEDB0DF38735}"/>
          </ac:spMkLst>
        </pc:spChg>
        <pc:picChg chg="add del mod">
          <ac:chgData name="Grégory Morel" userId="732ee2fcb39904ba" providerId="LiveId" clId="{823C7A04-0D97-4D5A-9783-33C194CD1F5A}" dt="2021-04-29T23:58:52.372" v="7635"/>
          <ac:picMkLst>
            <pc:docMk/>
            <pc:sldMk cId="1380820441" sldId="797"/>
            <ac:picMk id="3" creationId="{C649F939-2EFB-4182-BB7C-B35A05F9B4FB}"/>
          </ac:picMkLst>
        </pc:picChg>
        <pc:picChg chg="del">
          <ac:chgData name="Grégory Morel" userId="732ee2fcb39904ba" providerId="LiveId" clId="{823C7A04-0D97-4D5A-9783-33C194CD1F5A}" dt="2021-04-29T23:58:37.250" v="7629" actId="478"/>
          <ac:picMkLst>
            <pc:docMk/>
            <pc:sldMk cId="1380820441" sldId="797"/>
            <ac:picMk id="5" creationId="{5373F5FD-10AA-4D85-B640-D6134C102ADB}"/>
          </ac:picMkLst>
        </pc:picChg>
        <pc:picChg chg="del">
          <ac:chgData name="Grégory Morel" userId="732ee2fcb39904ba" providerId="LiveId" clId="{823C7A04-0D97-4D5A-9783-33C194CD1F5A}" dt="2021-04-29T23:58:39.040" v="7631" actId="478"/>
          <ac:picMkLst>
            <pc:docMk/>
            <pc:sldMk cId="1380820441" sldId="797"/>
            <ac:picMk id="6" creationId="{59892AE6-C1C2-47E3-8167-A23093ECA063}"/>
          </ac:picMkLst>
        </pc:picChg>
        <pc:picChg chg="add del mod">
          <ac:chgData name="Grégory Morel" userId="732ee2fcb39904ba" providerId="LiveId" clId="{823C7A04-0D97-4D5A-9783-33C194CD1F5A}" dt="2021-04-29T23:59:53.729" v="7641" actId="478"/>
          <ac:picMkLst>
            <pc:docMk/>
            <pc:sldMk cId="1380820441" sldId="797"/>
            <ac:picMk id="7" creationId="{54515393-20C4-4A1C-A323-0C99137AEF47}"/>
          </ac:picMkLst>
        </pc:picChg>
        <pc:picChg chg="add mod">
          <ac:chgData name="Grégory Morel" userId="732ee2fcb39904ba" providerId="LiveId" clId="{823C7A04-0D97-4D5A-9783-33C194CD1F5A}" dt="2021-04-30T00:03:09.193" v="7662" actId="1076"/>
          <ac:picMkLst>
            <pc:docMk/>
            <pc:sldMk cId="1380820441" sldId="797"/>
            <ac:picMk id="8" creationId="{3B9628AB-FF76-40BD-A0BF-BC5A754000FD}"/>
          </ac:picMkLst>
        </pc:picChg>
        <pc:picChg chg="add del">
          <ac:chgData name="Grégory Morel" userId="732ee2fcb39904ba" providerId="LiveId" clId="{823C7A04-0D97-4D5A-9783-33C194CD1F5A}" dt="2021-04-30T00:01:56.866" v="7650"/>
          <ac:picMkLst>
            <pc:docMk/>
            <pc:sldMk cId="1380820441" sldId="797"/>
            <ac:picMk id="10" creationId="{19029D93-FEC7-4076-9B40-9D3228ADD2CF}"/>
          </ac:picMkLst>
        </pc:picChg>
        <pc:picChg chg="add mod">
          <ac:chgData name="Grégory Morel" userId="732ee2fcb39904ba" providerId="LiveId" clId="{823C7A04-0D97-4D5A-9783-33C194CD1F5A}" dt="2021-04-30T00:03:31.435" v="7664" actId="14100"/>
          <ac:picMkLst>
            <pc:docMk/>
            <pc:sldMk cId="1380820441" sldId="797"/>
            <ac:picMk id="11" creationId="{2438270B-2F89-40F8-B96A-AFDBD07BE852}"/>
          </ac:picMkLst>
        </pc:picChg>
      </pc:sldChg>
      <pc:sldChg chg="addSp delSp modSp add delAnim modAnim">
        <pc:chgData name="Grégory Morel" userId="732ee2fcb39904ba" providerId="LiveId" clId="{823C7A04-0D97-4D5A-9783-33C194CD1F5A}" dt="2021-04-30T07:45:59.872" v="11318"/>
        <pc:sldMkLst>
          <pc:docMk/>
          <pc:sldMk cId="1615772573" sldId="798"/>
        </pc:sldMkLst>
        <pc:spChg chg="mod">
          <ac:chgData name="Grégory Morel" userId="732ee2fcb39904ba" providerId="LiveId" clId="{823C7A04-0D97-4D5A-9783-33C194CD1F5A}" dt="2021-04-30T00:06:39.414" v="7767" actId="20577"/>
          <ac:spMkLst>
            <pc:docMk/>
            <pc:sldMk cId="1615772573" sldId="798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08:34.885" v="7889" actId="20577"/>
          <ac:spMkLst>
            <pc:docMk/>
            <pc:sldMk cId="1615772573" sldId="798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30T00:08:19.494" v="7869" actId="1076"/>
          <ac:picMkLst>
            <pc:docMk/>
            <pc:sldMk cId="1615772573" sldId="798"/>
            <ac:picMk id="3" creationId="{F4A53AC7-73CD-4D26-868B-ED94719C8BA1}"/>
          </ac:picMkLst>
        </pc:picChg>
        <pc:picChg chg="del">
          <ac:chgData name="Grégory Morel" userId="732ee2fcb39904ba" providerId="LiveId" clId="{823C7A04-0D97-4D5A-9783-33C194CD1F5A}" dt="2021-04-30T00:07:17.243" v="7864" actId="478"/>
          <ac:picMkLst>
            <pc:docMk/>
            <pc:sldMk cId="1615772573" sldId="798"/>
            <ac:picMk id="8" creationId="{3B9628AB-FF76-40BD-A0BF-BC5A754000FD}"/>
          </ac:picMkLst>
        </pc:picChg>
        <pc:picChg chg="del">
          <ac:chgData name="Grégory Morel" userId="732ee2fcb39904ba" providerId="LiveId" clId="{823C7A04-0D97-4D5A-9783-33C194CD1F5A}" dt="2021-04-30T00:07:17.243" v="7864" actId="478"/>
          <ac:picMkLst>
            <pc:docMk/>
            <pc:sldMk cId="1615772573" sldId="798"/>
            <ac:picMk id="11" creationId="{2438270B-2F89-40F8-B96A-AFDBD07BE852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1615772573" sldId="798"/>
            <ac:inkMk id="4" creationId="{31AE096B-8E13-4E7E-8C7E-07E9FF5F7329}"/>
          </ac:inkMkLst>
        </pc:inkChg>
      </pc:sldChg>
      <pc:sldChg chg="addSp delSp modSp add">
        <pc:chgData name="Grégory Morel" userId="732ee2fcb39904ba" providerId="LiveId" clId="{823C7A04-0D97-4D5A-9783-33C194CD1F5A}" dt="2021-04-30T07:45:59.872" v="11318"/>
        <pc:sldMkLst>
          <pc:docMk/>
          <pc:sldMk cId="2274877239" sldId="799"/>
        </pc:sldMkLst>
        <pc:spChg chg="mod">
          <ac:chgData name="Grégory Morel" userId="732ee2fcb39904ba" providerId="LiveId" clId="{823C7A04-0D97-4D5A-9783-33C194CD1F5A}" dt="2021-04-30T00:09:23.772" v="7919" actId="20577"/>
          <ac:spMkLst>
            <pc:docMk/>
            <pc:sldMk cId="2274877239" sldId="799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14:03.621" v="8195" actId="20577"/>
          <ac:spMkLst>
            <pc:docMk/>
            <pc:sldMk cId="2274877239" sldId="799"/>
            <ac:spMk id="6" creationId="{EA4E500D-F34F-48F5-B630-73089380A033}"/>
          </ac:spMkLst>
        </pc:spChg>
        <pc:picChg chg="del">
          <ac:chgData name="Grégory Morel" userId="732ee2fcb39904ba" providerId="LiveId" clId="{823C7A04-0D97-4D5A-9783-33C194CD1F5A}" dt="2021-04-30T00:09:28.140" v="7920" actId="478"/>
          <ac:picMkLst>
            <pc:docMk/>
            <pc:sldMk cId="2274877239" sldId="799"/>
            <ac:picMk id="4" creationId="{B57BDEEF-E8C0-4196-977F-4B99945FED3C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2274877239" sldId="799"/>
            <ac:inkMk id="3" creationId="{DC21D70A-BB5B-4A1D-B585-E83D67D81021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3108277206" sldId="800"/>
        </pc:sldMkLst>
        <pc:spChg chg="mod">
          <ac:chgData name="Grégory Morel" userId="732ee2fcb39904ba" providerId="LiveId" clId="{823C7A04-0D97-4D5A-9783-33C194CD1F5A}" dt="2021-04-30T00:14:37.163" v="8223" actId="20577"/>
          <ac:spMkLst>
            <pc:docMk/>
            <pc:sldMk cId="3108277206" sldId="800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16:40.465" v="8347" actId="207"/>
          <ac:spMkLst>
            <pc:docMk/>
            <pc:sldMk cId="3108277206" sldId="800"/>
            <ac:spMk id="17" creationId="{9A665DF7-540C-4493-9513-CEDB0DF38735}"/>
          </ac:spMkLst>
        </pc:spChg>
        <pc:picChg chg="mod">
          <ac:chgData name="Grégory Morel" userId="732ee2fcb39904ba" providerId="LiveId" clId="{823C7A04-0D97-4D5A-9783-33C194CD1F5A}" dt="2021-04-30T00:14:42.375" v="8224" actId="1076"/>
          <ac:picMkLst>
            <pc:docMk/>
            <pc:sldMk cId="3108277206" sldId="800"/>
            <ac:picMk id="3" creationId="{789E2B87-398D-45E3-8ABA-292635E56E3E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108277206" sldId="800"/>
            <ac:inkMk id="4" creationId="{9625608A-428D-4C8E-AB28-10E31B8495D2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3221338591" sldId="801"/>
        </pc:sldMkLst>
        <pc:spChg chg="mod">
          <ac:chgData name="Grégory Morel" userId="732ee2fcb39904ba" providerId="LiveId" clId="{823C7A04-0D97-4D5A-9783-33C194CD1F5A}" dt="2021-04-30T00:26:14.066" v="8451" actId="20577"/>
          <ac:spMkLst>
            <pc:docMk/>
            <pc:sldMk cId="3221338591" sldId="801"/>
            <ac:spMk id="17" creationId="{9A665DF7-540C-4493-9513-CEDB0DF38735}"/>
          </ac:spMkLst>
        </pc:spChg>
        <pc:graphicFrameChg chg="mod modGraphic">
          <ac:chgData name="Grégory Morel" userId="732ee2fcb39904ba" providerId="LiveId" clId="{823C7A04-0D97-4D5A-9783-33C194CD1F5A}" dt="2021-04-30T00:28:36.639" v="8498" actId="798"/>
          <ac:graphicFrameMkLst>
            <pc:docMk/>
            <pc:sldMk cId="3221338591" sldId="801"/>
            <ac:graphicFrameMk id="3" creationId="{00D09303-0373-4C2D-A17D-8E2EF6A41C3F}"/>
          </ac:graphicFrameMkLst>
        </pc:graphicFrame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221338591" sldId="801"/>
            <ac:inkMk id="4" creationId="{AE5C7C11-8E77-4C11-9E0C-6DAED4289D2C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1504194329" sldId="802"/>
        </pc:sldMkLst>
        <pc:spChg chg="mod">
          <ac:chgData name="Grégory Morel" userId="732ee2fcb39904ba" providerId="LiveId" clId="{823C7A04-0D97-4D5A-9783-33C194CD1F5A}" dt="2021-04-30T00:41:40.510" v="8813" actId="6549"/>
          <ac:spMkLst>
            <pc:docMk/>
            <pc:sldMk cId="1504194329" sldId="802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50:07.685" v="9216" actId="207"/>
          <ac:spMkLst>
            <pc:docMk/>
            <pc:sldMk cId="1504194329" sldId="802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30T00:48:49.344" v="9114" actId="1076"/>
          <ac:picMkLst>
            <pc:docMk/>
            <pc:sldMk cId="1504194329" sldId="802"/>
            <ac:picMk id="3" creationId="{30E6EED2-B9B3-424B-A7EF-A23F9025927D}"/>
          </ac:picMkLst>
        </pc:picChg>
        <pc:picChg chg="add mod">
          <ac:chgData name="Grégory Morel" userId="732ee2fcb39904ba" providerId="LiveId" clId="{823C7A04-0D97-4D5A-9783-33C194CD1F5A}" dt="2021-04-30T00:49:51.191" v="9212" actId="1076"/>
          <ac:picMkLst>
            <pc:docMk/>
            <pc:sldMk cId="1504194329" sldId="802"/>
            <ac:picMk id="4" creationId="{9BB1AFB2-21FC-4F2C-ADAC-ECB7733848F7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1504194329" sldId="802"/>
            <ac:inkMk id="5" creationId="{E38E24AF-A1DD-48C5-835A-7F2FFE14EBED}"/>
          </ac:inkMkLst>
        </pc:inkChg>
      </pc:sldChg>
      <pc:sldChg chg="addSp delSp modSp add">
        <pc:chgData name="Grégory Morel" userId="732ee2fcb39904ba" providerId="LiveId" clId="{823C7A04-0D97-4D5A-9783-33C194CD1F5A}" dt="2021-04-30T07:45:59.872" v="11318"/>
        <pc:sldMkLst>
          <pc:docMk/>
          <pc:sldMk cId="3362184676" sldId="803"/>
        </pc:sldMkLst>
        <pc:spChg chg="mod">
          <ac:chgData name="Grégory Morel" userId="732ee2fcb39904ba" providerId="LiveId" clId="{823C7A04-0D97-4D5A-9783-33C194CD1F5A}" dt="2021-04-30T00:51:44.684" v="9265" actId="20577"/>
          <ac:spMkLst>
            <pc:docMk/>
            <pc:sldMk cId="3362184676" sldId="803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4-30T00:54:19.476" v="9466" actId="20577"/>
          <ac:spMkLst>
            <pc:docMk/>
            <pc:sldMk cId="3362184676" sldId="803"/>
            <ac:spMk id="17" creationId="{9A665DF7-540C-4493-9513-CEDB0DF38735}"/>
          </ac:spMkLst>
        </pc:spChg>
        <pc:picChg chg="del">
          <ac:chgData name="Grégory Morel" userId="732ee2fcb39904ba" providerId="LiveId" clId="{823C7A04-0D97-4D5A-9783-33C194CD1F5A}" dt="2021-04-30T00:52:52.059" v="9350" actId="478"/>
          <ac:picMkLst>
            <pc:docMk/>
            <pc:sldMk cId="3362184676" sldId="803"/>
            <ac:picMk id="3" creationId="{30E6EED2-B9B3-424B-A7EF-A23F9025927D}"/>
          </ac:picMkLst>
        </pc:picChg>
        <pc:picChg chg="del">
          <ac:chgData name="Grégory Morel" userId="732ee2fcb39904ba" providerId="LiveId" clId="{823C7A04-0D97-4D5A-9783-33C194CD1F5A}" dt="2021-04-30T00:52:49.494" v="9349" actId="478"/>
          <ac:picMkLst>
            <pc:docMk/>
            <pc:sldMk cId="3362184676" sldId="803"/>
            <ac:picMk id="4" creationId="{9BB1AFB2-21FC-4F2C-ADAC-ECB7733848F7}"/>
          </ac:picMkLst>
        </pc:picChg>
        <pc:picChg chg="add">
          <ac:chgData name="Grégory Morel" userId="732ee2fcb39904ba" providerId="LiveId" clId="{823C7A04-0D97-4D5A-9783-33C194CD1F5A}" dt="2021-04-30T00:54:14.566" v="9465"/>
          <ac:picMkLst>
            <pc:docMk/>
            <pc:sldMk cId="3362184676" sldId="803"/>
            <ac:picMk id="7" creationId="{B483D8DB-AB41-43C4-8079-FDF40241E12F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362184676" sldId="803"/>
            <ac:inkMk id="5" creationId="{6E6CCE10-BE53-4E75-B4F8-40B467ACC85F}"/>
          </ac:inkMkLst>
        </pc:inkChg>
      </pc:sldChg>
      <pc:sldChg chg="addSp modSp add">
        <pc:chgData name="Grégory Morel" userId="732ee2fcb39904ba" providerId="LiveId" clId="{823C7A04-0D97-4D5A-9783-33C194CD1F5A}" dt="2021-04-30T07:45:59.872" v="11318"/>
        <pc:sldMkLst>
          <pc:docMk/>
          <pc:sldMk cId="1940300909" sldId="804"/>
        </pc:sldMkLst>
        <pc:spChg chg="mod">
          <ac:chgData name="Grégory Morel" userId="732ee2fcb39904ba" providerId="LiveId" clId="{823C7A04-0D97-4D5A-9783-33C194CD1F5A}" dt="2021-04-30T00:55:59.213" v="9512" actId="20577"/>
          <ac:spMkLst>
            <pc:docMk/>
            <pc:sldMk cId="1940300909" sldId="804"/>
            <ac:spMk id="17" creationId="{9A665DF7-540C-4493-9513-CEDB0DF38735}"/>
          </ac:spMkLst>
        </pc:sp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1940300909" sldId="804"/>
            <ac:inkMk id="3" creationId="{EE1C97FC-D57F-4404-81FB-A558E9160FE3}"/>
          </ac:inkMkLst>
        </pc:inkChg>
      </pc:sldChg>
      <pc:sldChg chg="addSp modSp add modAnim">
        <pc:chgData name="Grégory Morel" userId="732ee2fcb39904ba" providerId="LiveId" clId="{823C7A04-0D97-4D5A-9783-33C194CD1F5A}" dt="2021-04-30T07:45:59.872" v="11318"/>
        <pc:sldMkLst>
          <pc:docMk/>
          <pc:sldMk cId="3997303356" sldId="805"/>
        </pc:sldMkLst>
        <pc:spChg chg="mod">
          <ac:chgData name="Grégory Morel" userId="732ee2fcb39904ba" providerId="LiveId" clId="{823C7A04-0D97-4D5A-9783-33C194CD1F5A}" dt="2021-04-30T01:06:00.234" v="9754" actId="1076"/>
          <ac:spMkLst>
            <pc:docMk/>
            <pc:sldMk cId="3997303356" sldId="805"/>
            <ac:spMk id="2" creationId="{00000000-0000-0000-0000-000000000000}"/>
          </ac:spMkLst>
        </pc:spChg>
        <pc:spChg chg="add mod">
          <ac:chgData name="Grégory Morel" userId="732ee2fcb39904ba" providerId="LiveId" clId="{823C7A04-0D97-4D5A-9783-33C194CD1F5A}" dt="2021-04-30T01:11:12.541" v="9872" actId="1076"/>
          <ac:spMkLst>
            <pc:docMk/>
            <pc:sldMk cId="3997303356" sldId="805"/>
            <ac:spMk id="5" creationId="{04B5C4D5-8E5B-41A0-B63F-BE87240DD54D}"/>
          </ac:spMkLst>
        </pc:spChg>
        <pc:spChg chg="add mod">
          <ac:chgData name="Grégory Morel" userId="732ee2fcb39904ba" providerId="LiveId" clId="{823C7A04-0D97-4D5A-9783-33C194CD1F5A}" dt="2021-04-30T01:11:52.785" v="9885" actId="57"/>
          <ac:spMkLst>
            <pc:docMk/>
            <pc:sldMk cId="3997303356" sldId="805"/>
            <ac:spMk id="13" creationId="{80FA231B-3293-4070-8A6B-37140FB10DE5}"/>
          </ac:spMkLst>
        </pc:spChg>
        <pc:spChg chg="add mod">
          <ac:chgData name="Grégory Morel" userId="732ee2fcb39904ba" providerId="LiveId" clId="{823C7A04-0D97-4D5A-9783-33C194CD1F5A}" dt="2021-04-30T01:11:47.081" v="9882" actId="57"/>
          <ac:spMkLst>
            <pc:docMk/>
            <pc:sldMk cId="3997303356" sldId="805"/>
            <ac:spMk id="14" creationId="{41E73592-7ECB-4689-94BF-ECF1FCDA7219}"/>
          </ac:spMkLst>
        </pc:spChg>
        <pc:spChg chg="mod">
          <ac:chgData name="Grégory Morel" userId="732ee2fcb39904ba" providerId="LiveId" clId="{823C7A04-0D97-4D5A-9783-33C194CD1F5A}" dt="2021-04-30T01:10:49.147" v="9864" actId="1076"/>
          <ac:spMkLst>
            <pc:docMk/>
            <pc:sldMk cId="3997303356" sldId="805"/>
            <ac:spMk id="17" creationId="{9A665DF7-540C-4493-9513-CEDB0DF38735}"/>
          </ac:spMkLst>
        </pc:spChg>
        <pc:spChg chg="mod">
          <ac:chgData name="Grégory Morel" userId="732ee2fcb39904ba" providerId="LiveId" clId="{823C7A04-0D97-4D5A-9783-33C194CD1F5A}" dt="2021-04-30T01:06:00.234" v="9754" actId="1076"/>
          <ac:spMkLst>
            <pc:docMk/>
            <pc:sldMk cId="3997303356" sldId="805"/>
            <ac:spMk id="45" creationId="{00000000-0000-0000-0000-000000000000}"/>
          </ac:spMkLst>
        </pc:spChg>
        <pc:graphicFrameChg chg="add mod modGraphic">
          <ac:chgData name="Grégory Morel" userId="732ee2fcb39904ba" providerId="LiveId" clId="{823C7A04-0D97-4D5A-9783-33C194CD1F5A}" dt="2021-04-30T01:10:33.556" v="9852" actId="1076"/>
          <ac:graphicFrameMkLst>
            <pc:docMk/>
            <pc:sldMk cId="3997303356" sldId="805"/>
            <ac:graphicFrameMk id="3" creationId="{45C0386A-EC0E-48C5-8C8F-6D3C9DD95CFE}"/>
          </ac:graphicFrameMkLst>
        </pc:graphicFrameChg>
        <pc:graphicFrameChg chg="add mod modGraphic">
          <ac:chgData name="Grégory Morel" userId="732ee2fcb39904ba" providerId="LiveId" clId="{823C7A04-0D97-4D5A-9783-33C194CD1F5A}" dt="2021-04-30T01:10:33.556" v="9852" actId="1076"/>
          <ac:graphicFrameMkLst>
            <pc:docMk/>
            <pc:sldMk cId="3997303356" sldId="805"/>
            <ac:graphicFrameMk id="8" creationId="{29504202-70E6-4823-B5DE-EB3018287AEE}"/>
          </ac:graphicFrameMkLst>
        </pc:graphicFrameChg>
        <pc:graphicFrameChg chg="add mod modGraphic">
          <ac:chgData name="Grégory Morel" userId="732ee2fcb39904ba" providerId="LiveId" clId="{823C7A04-0D97-4D5A-9783-33C194CD1F5A}" dt="2021-04-30T01:10:33.556" v="9852" actId="1076"/>
          <ac:graphicFrameMkLst>
            <pc:docMk/>
            <pc:sldMk cId="3997303356" sldId="805"/>
            <ac:graphicFrameMk id="9" creationId="{CCF2D691-2007-4FAE-97D6-5A91A41EC07B}"/>
          </ac:graphicFrameMkLst>
        </pc:graphicFrameChg>
        <pc:graphicFrameChg chg="add mod modGraphic">
          <ac:chgData name="Grégory Morel" userId="732ee2fcb39904ba" providerId="LiveId" clId="{823C7A04-0D97-4D5A-9783-33C194CD1F5A}" dt="2021-04-30T01:10:33.556" v="9852" actId="1076"/>
          <ac:graphicFrameMkLst>
            <pc:docMk/>
            <pc:sldMk cId="3997303356" sldId="805"/>
            <ac:graphicFrameMk id="10" creationId="{8B81F0F9-A762-4FA4-973F-DFC7F2902D36}"/>
          </ac:graphicFrameMkLst>
        </pc:graphicFrameChg>
        <pc:graphicFrameChg chg="add mod modGraphic">
          <ac:chgData name="Grégory Morel" userId="732ee2fcb39904ba" providerId="LiveId" clId="{823C7A04-0D97-4D5A-9783-33C194CD1F5A}" dt="2021-04-30T01:10:33.556" v="9852" actId="1076"/>
          <ac:graphicFrameMkLst>
            <pc:docMk/>
            <pc:sldMk cId="3997303356" sldId="805"/>
            <ac:graphicFrameMk id="11" creationId="{8E4A3CA3-057A-4D65-A9A8-26305945DABB}"/>
          </ac:graphicFrameMkLst>
        </pc:graphicFrameChg>
        <pc:graphicFrameChg chg="add mod modGraphic">
          <ac:chgData name="Grégory Morel" userId="732ee2fcb39904ba" providerId="LiveId" clId="{823C7A04-0D97-4D5A-9783-33C194CD1F5A}" dt="2021-04-30T01:13:04.404" v="9895" actId="1035"/>
          <ac:graphicFrameMkLst>
            <pc:docMk/>
            <pc:sldMk cId="3997303356" sldId="805"/>
            <ac:graphicFrameMk id="15" creationId="{4F0FDC70-2BC5-4E9A-A934-8A9AA4456701}"/>
          </ac:graphicFrameMkLst>
        </pc:graphicFrameChg>
        <pc:graphicFrameChg chg="add mod">
          <ac:chgData name="Grégory Morel" userId="732ee2fcb39904ba" providerId="LiveId" clId="{823C7A04-0D97-4D5A-9783-33C194CD1F5A}" dt="2021-04-30T01:13:16.968" v="9921" actId="1038"/>
          <ac:graphicFrameMkLst>
            <pc:docMk/>
            <pc:sldMk cId="3997303356" sldId="805"/>
            <ac:graphicFrameMk id="16" creationId="{1F11C411-CEA8-4AB5-AF32-04681C83AED0}"/>
          </ac:graphicFrameMkLst>
        </pc:graphicFrameChg>
        <pc:picChg chg="mod">
          <ac:chgData name="Grégory Morel" userId="732ee2fcb39904ba" providerId="LiveId" clId="{823C7A04-0D97-4D5A-9783-33C194CD1F5A}" dt="2021-04-30T01:10:33.556" v="9852" actId="1076"/>
          <ac:picMkLst>
            <pc:docMk/>
            <pc:sldMk cId="3997303356" sldId="805"/>
            <ac:picMk id="7" creationId="{B483D8DB-AB41-43C4-8079-FDF40241E12F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3997303356" sldId="805"/>
            <ac:inkMk id="6" creationId="{2E2AEAF8-3A98-4F22-A9F5-96F7B3A419CD}"/>
          </ac:inkMkLst>
        </pc:inkChg>
      </pc:sldChg>
      <pc:sldChg chg="addSp delSp modSp add ord delAnim modAnim">
        <pc:chgData name="Grégory Morel" userId="732ee2fcb39904ba" providerId="LiveId" clId="{823C7A04-0D97-4D5A-9783-33C194CD1F5A}" dt="2021-04-30T07:45:59.872" v="11318"/>
        <pc:sldMkLst>
          <pc:docMk/>
          <pc:sldMk cId="439836905" sldId="806"/>
        </pc:sldMkLst>
        <pc:spChg chg="mod">
          <ac:chgData name="Grégory Morel" userId="732ee2fcb39904ba" providerId="LiveId" clId="{823C7A04-0D97-4D5A-9783-33C194CD1F5A}" dt="2021-04-30T01:29:23.955" v="10296" actId="20577"/>
          <ac:spMkLst>
            <pc:docMk/>
            <pc:sldMk cId="439836905" sldId="806"/>
            <ac:spMk id="2" creationId="{00000000-0000-0000-0000-000000000000}"/>
          </ac:spMkLst>
        </pc:spChg>
        <pc:spChg chg="add mod">
          <ac:chgData name="Grégory Morel" userId="732ee2fcb39904ba" providerId="LiveId" clId="{823C7A04-0D97-4D5A-9783-33C194CD1F5A}" dt="2021-04-30T01:32:40.263" v="10489" actId="1582"/>
          <ac:spMkLst>
            <pc:docMk/>
            <pc:sldMk cId="439836905" sldId="806"/>
            <ac:spMk id="4" creationId="{95E3CDEF-5096-494F-9644-713FDB827E63}"/>
          </ac:spMkLst>
        </pc:spChg>
        <pc:spChg chg="add mod">
          <ac:chgData name="Grégory Morel" userId="732ee2fcb39904ba" providerId="LiveId" clId="{823C7A04-0D97-4D5A-9783-33C194CD1F5A}" dt="2021-04-30T01:32:40.263" v="10489" actId="1582"/>
          <ac:spMkLst>
            <pc:docMk/>
            <pc:sldMk cId="439836905" sldId="806"/>
            <ac:spMk id="8" creationId="{E2D45185-8610-4FE8-83EC-05029EB08741}"/>
          </ac:spMkLst>
        </pc:spChg>
        <pc:spChg chg="add mod">
          <ac:chgData name="Grégory Morel" userId="732ee2fcb39904ba" providerId="LiveId" clId="{823C7A04-0D97-4D5A-9783-33C194CD1F5A}" dt="2021-04-30T01:32:40.263" v="10489" actId="1582"/>
          <ac:spMkLst>
            <pc:docMk/>
            <pc:sldMk cId="439836905" sldId="806"/>
            <ac:spMk id="9" creationId="{DBB3FE59-F715-44A4-A19B-4BB5A24BDC44}"/>
          </ac:spMkLst>
        </pc:spChg>
        <pc:spChg chg="add mod">
          <ac:chgData name="Grégory Morel" userId="732ee2fcb39904ba" providerId="LiveId" clId="{823C7A04-0D97-4D5A-9783-33C194CD1F5A}" dt="2021-04-30T01:32:40.263" v="10489" actId="1582"/>
          <ac:spMkLst>
            <pc:docMk/>
            <pc:sldMk cId="439836905" sldId="806"/>
            <ac:spMk id="10" creationId="{FC8827BC-70EC-4CF9-80D2-8D331D00734E}"/>
          </ac:spMkLst>
        </pc:spChg>
        <pc:spChg chg="add mod">
          <ac:chgData name="Grégory Morel" userId="732ee2fcb39904ba" providerId="LiveId" clId="{823C7A04-0D97-4D5A-9783-33C194CD1F5A}" dt="2021-04-30T01:32:40.263" v="10489" actId="1582"/>
          <ac:spMkLst>
            <pc:docMk/>
            <pc:sldMk cId="439836905" sldId="806"/>
            <ac:spMk id="11" creationId="{C3BBC9C7-5E94-4E3C-83FB-1C5BBE667825}"/>
          </ac:spMkLst>
        </pc:spChg>
        <pc:spChg chg="add mod">
          <ac:chgData name="Grégory Morel" userId="732ee2fcb39904ba" providerId="LiveId" clId="{823C7A04-0D97-4D5A-9783-33C194CD1F5A}" dt="2021-04-30T01:34:11.670" v="10517" actId="1076"/>
          <ac:spMkLst>
            <pc:docMk/>
            <pc:sldMk cId="439836905" sldId="806"/>
            <ac:spMk id="12" creationId="{D93DF602-C5F5-4F89-939F-FE08F3AAD20A}"/>
          </ac:spMkLst>
        </pc:spChg>
        <pc:spChg chg="add mod">
          <ac:chgData name="Grégory Morel" userId="732ee2fcb39904ba" providerId="LiveId" clId="{823C7A04-0D97-4D5A-9783-33C194CD1F5A}" dt="2021-04-30T01:34:11.670" v="10517" actId="1076"/>
          <ac:spMkLst>
            <pc:docMk/>
            <pc:sldMk cId="439836905" sldId="806"/>
            <ac:spMk id="13" creationId="{3557D7A4-3D8F-45E2-955D-1462B7FB2F8B}"/>
          </ac:spMkLst>
        </pc:spChg>
        <pc:spChg chg="add mod">
          <ac:chgData name="Grégory Morel" userId="732ee2fcb39904ba" providerId="LiveId" clId="{823C7A04-0D97-4D5A-9783-33C194CD1F5A}" dt="2021-04-30T01:34:11.670" v="10517" actId="1076"/>
          <ac:spMkLst>
            <pc:docMk/>
            <pc:sldMk cId="439836905" sldId="806"/>
            <ac:spMk id="14" creationId="{8983F235-CE6E-4AAE-9DC3-8D6AC0BE655A}"/>
          </ac:spMkLst>
        </pc:spChg>
        <pc:spChg chg="add mod">
          <ac:chgData name="Grégory Morel" userId="732ee2fcb39904ba" providerId="LiveId" clId="{823C7A04-0D97-4D5A-9783-33C194CD1F5A}" dt="2021-04-30T01:34:11.670" v="10517" actId="1076"/>
          <ac:spMkLst>
            <pc:docMk/>
            <pc:sldMk cId="439836905" sldId="806"/>
            <ac:spMk id="15" creationId="{53F39516-F143-465E-8F72-0DF492467568}"/>
          </ac:spMkLst>
        </pc:spChg>
        <pc:spChg chg="add mod">
          <ac:chgData name="Grégory Morel" userId="732ee2fcb39904ba" providerId="LiveId" clId="{823C7A04-0D97-4D5A-9783-33C194CD1F5A}" dt="2021-04-30T01:34:11.670" v="10517" actId="1076"/>
          <ac:spMkLst>
            <pc:docMk/>
            <pc:sldMk cId="439836905" sldId="806"/>
            <ac:spMk id="16" creationId="{D9A176CF-3532-46BC-932A-3F0CE07C8C51}"/>
          </ac:spMkLst>
        </pc:spChg>
        <pc:spChg chg="add del mod">
          <ac:chgData name="Grégory Morel" userId="732ee2fcb39904ba" providerId="LiveId" clId="{823C7A04-0D97-4D5A-9783-33C194CD1F5A}" dt="2021-04-30T01:35:22.107" v="10618" actId="20577"/>
          <ac:spMkLst>
            <pc:docMk/>
            <pc:sldMk cId="439836905" sldId="806"/>
            <ac:spMk id="17" creationId="{9A665DF7-540C-4493-9513-CEDB0DF38735}"/>
          </ac:spMkLst>
        </pc:spChg>
        <pc:spChg chg="add mod">
          <ac:chgData name="Grégory Morel" userId="732ee2fcb39904ba" providerId="LiveId" clId="{823C7A04-0D97-4D5A-9783-33C194CD1F5A}" dt="2021-04-30T01:34:31.232" v="10532" actId="1076"/>
          <ac:spMkLst>
            <pc:docMk/>
            <pc:sldMk cId="439836905" sldId="806"/>
            <ac:spMk id="49" creationId="{CA28E31D-F073-4F10-BA05-B9102A0F3895}"/>
          </ac:spMkLst>
        </pc:spChg>
        <pc:spChg chg="add mod">
          <ac:chgData name="Grégory Morel" userId="732ee2fcb39904ba" providerId="LiveId" clId="{823C7A04-0D97-4D5A-9783-33C194CD1F5A}" dt="2021-04-30T01:34:43.224" v="10539" actId="1076"/>
          <ac:spMkLst>
            <pc:docMk/>
            <pc:sldMk cId="439836905" sldId="806"/>
            <ac:spMk id="50" creationId="{16080890-3B56-4158-976B-6E99C555DEC0}"/>
          </ac:spMkLst>
        </pc:spChg>
        <pc:picChg chg="del">
          <ac:chgData name="Grégory Morel" userId="732ee2fcb39904ba" providerId="LiveId" clId="{823C7A04-0D97-4D5A-9783-33C194CD1F5A}" dt="2021-04-30T01:19:56.287" v="9952" actId="478"/>
          <ac:picMkLst>
            <pc:docMk/>
            <pc:sldMk cId="439836905" sldId="806"/>
            <ac:picMk id="3" creationId="{DA1FB7C3-E437-40A4-A2B1-889361FA634A}"/>
          </ac:picMkLst>
        </pc:picChg>
        <pc:picChg chg="add del mod">
          <ac:chgData name="Grégory Morel" userId="732ee2fcb39904ba" providerId="LiveId" clId="{823C7A04-0D97-4D5A-9783-33C194CD1F5A}" dt="2021-04-30T01:30:28.438" v="10441" actId="478"/>
          <ac:picMkLst>
            <pc:docMk/>
            <pc:sldMk cId="439836905" sldId="806"/>
            <ac:picMk id="6" creationId="{DB026EAC-B355-4884-9CF1-8F4882551199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439836905" sldId="806"/>
            <ac:inkMk id="51" creationId="{6FC59EC6-8AC4-48C3-AFCC-F57A546911B2}"/>
          </ac:inkMkLst>
        </pc:ink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7" creationId="{B44A072F-830C-4140-8DCF-045EDD684B2D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19" creationId="{E0B64716-C4AE-46E7-88B8-AF677EF027C9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22" creationId="{47AB4512-4187-4044-8BFB-0F8EAA25C55C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25" creationId="{E011EDEE-2453-48A8-9ABE-D07BE9E26444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28" creationId="{4381D84E-014E-44D2-BA1B-88DEB94D8277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31" creationId="{9D416495-C233-40D7-87B1-194E42C2D715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35" creationId="{A0307F41-8A5B-4F09-B857-67A3D38954DA}"/>
          </ac:cxnSpMkLst>
        </pc:cxnChg>
        <pc:cxnChg chg="add mod">
          <ac:chgData name="Grégory Morel" userId="732ee2fcb39904ba" providerId="LiveId" clId="{823C7A04-0D97-4D5A-9783-33C194CD1F5A}" dt="2021-04-30T01:34:11.670" v="10517" actId="1076"/>
          <ac:cxnSpMkLst>
            <pc:docMk/>
            <pc:sldMk cId="439836905" sldId="806"/>
            <ac:cxnSpMk id="38" creationId="{530B5730-9CEF-42E0-83AE-6CCB84853AC1}"/>
          </ac:cxnSpMkLst>
        </pc:cxnChg>
      </pc:sldChg>
      <pc:sldChg chg="addSp modSp add modAnim">
        <pc:chgData name="Grégory Morel" userId="732ee2fcb39904ba" providerId="LiveId" clId="{823C7A04-0D97-4D5A-9783-33C194CD1F5A}" dt="2021-04-30T07:45:59.872" v="11318"/>
        <pc:sldMkLst>
          <pc:docMk/>
          <pc:sldMk cId="1481556222" sldId="807"/>
        </pc:sldMkLst>
        <pc:spChg chg="mod">
          <ac:chgData name="Grégory Morel" userId="732ee2fcb39904ba" providerId="LiveId" clId="{823C7A04-0D97-4D5A-9783-33C194CD1F5A}" dt="2021-04-30T01:51:01.835" v="11153" actId="20577"/>
          <ac:spMkLst>
            <pc:docMk/>
            <pc:sldMk cId="1481556222" sldId="807"/>
            <ac:spMk id="2" creationId="{00000000-0000-0000-0000-000000000000}"/>
          </ac:spMkLst>
        </pc:spChg>
        <pc:spChg chg="add mod">
          <ac:chgData name="Grégory Morel" userId="732ee2fcb39904ba" providerId="LiveId" clId="{823C7A04-0D97-4D5A-9783-33C194CD1F5A}" dt="2021-04-30T01:55:34.164" v="11302" actId="1036"/>
          <ac:spMkLst>
            <pc:docMk/>
            <pc:sldMk cId="1481556222" sldId="807"/>
            <ac:spMk id="6" creationId="{43464282-6B77-4509-B831-FFC9624B0725}"/>
          </ac:spMkLst>
        </pc:spChg>
        <pc:spChg chg="add mod">
          <ac:chgData name="Grégory Morel" userId="732ee2fcb39904ba" providerId="LiveId" clId="{823C7A04-0D97-4D5A-9783-33C194CD1F5A}" dt="2021-04-30T01:55:37.310" v="11304" actId="1038"/>
          <ac:spMkLst>
            <pc:docMk/>
            <pc:sldMk cId="1481556222" sldId="807"/>
            <ac:spMk id="7" creationId="{3FDC480A-12C5-4CC6-9501-915A5D5BEF3A}"/>
          </ac:spMkLst>
        </pc:spChg>
        <pc:spChg chg="add mod">
          <ac:chgData name="Grégory Morel" userId="732ee2fcb39904ba" providerId="LiveId" clId="{823C7A04-0D97-4D5A-9783-33C194CD1F5A}" dt="2021-04-30T01:54:09.053" v="11264" actId="207"/>
          <ac:spMkLst>
            <pc:docMk/>
            <pc:sldMk cId="1481556222" sldId="807"/>
            <ac:spMk id="8" creationId="{605F596C-B883-4446-8F80-040889E567EC}"/>
          </ac:spMkLst>
        </pc:spChg>
        <pc:spChg chg="add mod">
          <ac:chgData name="Grégory Morel" userId="732ee2fcb39904ba" providerId="LiveId" clId="{823C7A04-0D97-4D5A-9783-33C194CD1F5A}" dt="2021-04-30T01:54:14.250" v="11273" actId="1037"/>
          <ac:spMkLst>
            <pc:docMk/>
            <pc:sldMk cId="1481556222" sldId="807"/>
            <ac:spMk id="9" creationId="{8F8779B1-C0FD-4EA7-B497-346A3B925644}"/>
          </ac:spMkLst>
        </pc:spChg>
        <pc:spChg chg="add mod">
          <ac:chgData name="Grégory Morel" userId="732ee2fcb39904ba" providerId="LiveId" clId="{823C7A04-0D97-4D5A-9783-33C194CD1F5A}" dt="2021-04-30T01:54:21.202" v="11280" actId="1036"/>
          <ac:spMkLst>
            <pc:docMk/>
            <pc:sldMk cId="1481556222" sldId="807"/>
            <ac:spMk id="10" creationId="{3AB35B6B-B4C2-40BE-B517-18713005415B}"/>
          </ac:spMkLst>
        </pc:spChg>
        <pc:spChg chg="add mod">
          <ac:chgData name="Grégory Morel" userId="732ee2fcb39904ba" providerId="LiveId" clId="{823C7A04-0D97-4D5A-9783-33C194CD1F5A}" dt="2021-04-30T01:55:00.408" v="11296" actId="1036"/>
          <ac:spMkLst>
            <pc:docMk/>
            <pc:sldMk cId="1481556222" sldId="807"/>
            <ac:spMk id="11" creationId="{2FB412F0-A8B9-426F-A846-E1EB41A6566F}"/>
          </ac:spMkLst>
        </pc:spChg>
        <pc:spChg chg="mod">
          <ac:chgData name="Grégory Morel" userId="732ee2fcb39904ba" providerId="LiveId" clId="{823C7A04-0D97-4D5A-9783-33C194CD1F5A}" dt="2021-04-30T01:52:08.326" v="11235" actId="20577"/>
          <ac:spMkLst>
            <pc:docMk/>
            <pc:sldMk cId="1481556222" sldId="807"/>
            <ac:spMk id="17" creationId="{9A665DF7-540C-4493-9513-CEDB0DF38735}"/>
          </ac:spMkLst>
        </pc:spChg>
        <pc:picChg chg="add mod">
          <ac:chgData name="Grégory Morel" userId="732ee2fcb39904ba" providerId="LiveId" clId="{823C7A04-0D97-4D5A-9783-33C194CD1F5A}" dt="2021-04-30T01:52:33.265" v="11239" actId="1076"/>
          <ac:picMkLst>
            <pc:docMk/>
            <pc:sldMk cId="1481556222" sldId="807"/>
            <ac:picMk id="5" creationId="{95FA52FE-CF96-4FDF-8D9A-5A1BDEC07997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1481556222" sldId="807"/>
            <ac:inkMk id="3" creationId="{177CF146-372B-4CE5-BD83-DCCA6DA8D927}"/>
          </ac:inkMkLst>
        </pc:inkChg>
      </pc:sldChg>
      <pc:sldChg chg="addSp modSp add modAnim">
        <pc:chgData name="Grégory Morel" userId="732ee2fcb39904ba" providerId="LiveId" clId="{823C7A04-0D97-4D5A-9783-33C194CD1F5A}" dt="2021-04-30T07:45:59.872" v="11318"/>
        <pc:sldMkLst>
          <pc:docMk/>
          <pc:sldMk cId="1509509112" sldId="808"/>
        </pc:sldMkLst>
        <pc:spChg chg="add mod">
          <ac:chgData name="Grégory Morel" userId="732ee2fcb39904ba" providerId="LiveId" clId="{823C7A04-0D97-4D5A-9783-33C194CD1F5A}" dt="2021-04-30T01:37:05.247" v="10646" actId="1038"/>
          <ac:spMkLst>
            <pc:docMk/>
            <pc:sldMk cId="1509509112" sldId="808"/>
            <ac:spMk id="3" creationId="{E5040B6C-A0FB-4A9A-B688-9C7D4BDEE09D}"/>
          </ac:spMkLst>
        </pc:spChg>
        <pc:spChg chg="add mod">
          <ac:chgData name="Grégory Morel" userId="732ee2fcb39904ba" providerId="LiveId" clId="{823C7A04-0D97-4D5A-9783-33C194CD1F5A}" dt="2021-04-30T01:37:56.427" v="10668" actId="1038"/>
          <ac:spMkLst>
            <pc:docMk/>
            <pc:sldMk cId="1509509112" sldId="808"/>
            <ac:spMk id="7" creationId="{C4D45DC4-8E78-4135-99CF-86BEB884552B}"/>
          </ac:spMkLst>
        </pc:spChg>
        <pc:spChg chg="add mod">
          <ac:chgData name="Grégory Morel" userId="732ee2fcb39904ba" providerId="LiveId" clId="{823C7A04-0D97-4D5A-9783-33C194CD1F5A}" dt="2021-04-30T01:37:53.995" v="10667" actId="1038"/>
          <ac:spMkLst>
            <pc:docMk/>
            <pc:sldMk cId="1509509112" sldId="808"/>
            <ac:spMk id="8" creationId="{DC69F453-3B38-4B63-84E1-C41ECAC3890B}"/>
          </ac:spMkLst>
        </pc:spChg>
        <pc:picChg chg="mod">
          <ac:chgData name="Grégory Morel" userId="732ee2fcb39904ba" providerId="LiveId" clId="{823C7A04-0D97-4D5A-9783-33C194CD1F5A}" dt="2021-04-30T01:36:31.079" v="10626" actId="1076"/>
          <ac:picMkLst>
            <pc:docMk/>
            <pc:sldMk cId="1509509112" sldId="808"/>
            <ac:picMk id="6" creationId="{DB026EAC-B355-4884-9CF1-8F4882551199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1509509112" sldId="808"/>
            <ac:inkMk id="4" creationId="{4B59447B-FD83-4DB1-AD9F-61A7046D4B57}"/>
          </ac:inkMkLst>
        </pc:inkChg>
      </pc:sldChg>
      <pc:sldChg chg="add del">
        <pc:chgData name="Grégory Morel" userId="732ee2fcb39904ba" providerId="LiveId" clId="{823C7A04-0D97-4D5A-9783-33C194CD1F5A}" dt="2021-04-30T01:22:58.089" v="10066"/>
        <pc:sldMkLst>
          <pc:docMk/>
          <pc:sldMk cId="3869217608" sldId="808"/>
        </pc:sldMkLst>
      </pc:sldChg>
      <pc:sldChg chg="addSp delSp modSp add delAnim modAnim">
        <pc:chgData name="Grégory Morel" userId="732ee2fcb39904ba" providerId="LiveId" clId="{823C7A04-0D97-4D5A-9783-33C194CD1F5A}" dt="2021-04-30T07:45:59.872" v="11318"/>
        <pc:sldMkLst>
          <pc:docMk/>
          <pc:sldMk cId="812354533" sldId="809"/>
        </pc:sldMkLst>
        <pc:spChg chg="mod">
          <ac:chgData name="Grégory Morel" userId="732ee2fcb39904ba" providerId="LiveId" clId="{823C7A04-0D97-4D5A-9783-33C194CD1F5A}" dt="2021-04-30T01:44:37.790" v="10850" actId="20577"/>
          <ac:spMkLst>
            <pc:docMk/>
            <pc:sldMk cId="812354533" sldId="809"/>
            <ac:spMk id="2" creationId="{00000000-0000-0000-0000-000000000000}"/>
          </ac:spMkLst>
        </pc:spChg>
        <pc:spChg chg="add del">
          <ac:chgData name="Grégory Morel" userId="732ee2fcb39904ba" providerId="LiveId" clId="{823C7A04-0D97-4D5A-9783-33C194CD1F5A}" dt="2021-04-30T01:48:41.028" v="11083"/>
          <ac:spMkLst>
            <pc:docMk/>
            <pc:sldMk cId="812354533" sldId="809"/>
            <ac:spMk id="3" creationId="{24B5EF20-DCD2-4A65-856E-BF2868216C3B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4" creationId="{95E3CDEF-5096-494F-9644-713FDB827E63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8" creationId="{E2D45185-8610-4FE8-83EC-05029EB08741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9" creationId="{DBB3FE59-F715-44A4-A19B-4BB5A24BDC44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0" creationId="{FC8827BC-70EC-4CF9-80D2-8D331D00734E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1" creationId="{C3BBC9C7-5E94-4E3C-83FB-1C5BBE667825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2" creationId="{D93DF602-C5F5-4F89-939F-FE08F3AAD20A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3" creationId="{3557D7A4-3D8F-45E2-955D-1462B7FB2F8B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4" creationId="{8983F235-CE6E-4AAE-9DC3-8D6AC0BE655A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5" creationId="{53F39516-F143-465E-8F72-0DF492467568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16" creationId="{D9A176CF-3532-46BC-932A-3F0CE07C8C51}"/>
          </ac:spMkLst>
        </pc:spChg>
        <pc:spChg chg="del mod">
          <ac:chgData name="Grégory Morel" userId="732ee2fcb39904ba" providerId="LiveId" clId="{823C7A04-0D97-4D5A-9783-33C194CD1F5A}" dt="2021-04-30T01:44:39.119" v="10852"/>
          <ac:spMkLst>
            <pc:docMk/>
            <pc:sldMk cId="812354533" sldId="809"/>
            <ac:spMk id="17" creationId="{9A665DF7-540C-4493-9513-CEDB0DF38735}"/>
          </ac:spMkLst>
        </pc:spChg>
        <pc:spChg chg="add mod">
          <ac:chgData name="Grégory Morel" userId="732ee2fcb39904ba" providerId="LiveId" clId="{823C7A04-0D97-4D5A-9783-33C194CD1F5A}" dt="2021-04-30T01:46:04.894" v="11075" actId="20577"/>
          <ac:spMkLst>
            <pc:docMk/>
            <pc:sldMk cId="812354533" sldId="809"/>
            <ac:spMk id="26" creationId="{8B066660-C3F3-4077-B4EC-D1F0F2751766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49" creationId="{CA28E31D-F073-4F10-BA05-B9102A0F3895}"/>
          </ac:spMkLst>
        </pc:spChg>
        <pc:spChg chg="del">
          <ac:chgData name="Grégory Morel" userId="732ee2fcb39904ba" providerId="LiveId" clId="{823C7A04-0D97-4D5A-9783-33C194CD1F5A}" dt="2021-04-30T01:44:42.769" v="10853" actId="478"/>
          <ac:spMkLst>
            <pc:docMk/>
            <pc:sldMk cId="812354533" sldId="809"/>
            <ac:spMk id="50" creationId="{16080890-3B56-4158-976B-6E99C555DEC0}"/>
          </ac:spMkLst>
        </pc:spChg>
        <pc:picChg chg="add mod">
          <ac:chgData name="Grégory Morel" userId="732ee2fcb39904ba" providerId="LiveId" clId="{823C7A04-0D97-4D5A-9783-33C194CD1F5A}" dt="2021-04-30T01:49:59.087" v="11137" actId="1076"/>
          <ac:picMkLst>
            <pc:docMk/>
            <pc:sldMk cId="812354533" sldId="809"/>
            <ac:picMk id="5" creationId="{DF122DD9-834A-4FC4-ABA8-6CC55E347ADE}"/>
          </ac:picMkLst>
        </pc:picChg>
        <pc:picChg chg="add mod">
          <ac:chgData name="Grégory Morel" userId="732ee2fcb39904ba" providerId="LiveId" clId="{823C7A04-0D97-4D5A-9783-33C194CD1F5A}" dt="2021-04-30T01:48:13.470" v="11081" actId="1076"/>
          <ac:picMkLst>
            <pc:docMk/>
            <pc:sldMk cId="812354533" sldId="809"/>
            <ac:picMk id="5122" creationId="{76E47F62-5ED1-4001-9FF1-10559AD77FC4}"/>
          </ac:picMkLst>
        </pc:picChg>
        <pc:inkChg chg="add">
          <ac:chgData name="Grégory Morel" userId="732ee2fcb39904ba" providerId="LiveId" clId="{823C7A04-0D97-4D5A-9783-33C194CD1F5A}" dt="2021-04-30T07:45:59.872" v="11318"/>
          <ac:inkMkLst>
            <pc:docMk/>
            <pc:sldMk cId="812354533" sldId="809"/>
            <ac:inkMk id="6" creationId="{3A7CC3E5-A7BD-4907-BA37-76E89DB119F4}"/>
          </ac:inkMkLst>
        </pc:ink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7" creationId="{B44A072F-830C-4140-8DCF-045EDD684B2D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19" creationId="{E0B64716-C4AE-46E7-88B8-AF677EF027C9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22" creationId="{47AB4512-4187-4044-8BFB-0F8EAA25C55C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25" creationId="{E011EDEE-2453-48A8-9ABE-D07BE9E26444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28" creationId="{4381D84E-014E-44D2-BA1B-88DEB94D8277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31" creationId="{9D416495-C233-40D7-87B1-194E42C2D715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35" creationId="{A0307F41-8A5B-4F09-B857-67A3D38954DA}"/>
          </ac:cxnSpMkLst>
        </pc:cxnChg>
        <pc:cxnChg chg="del mod">
          <ac:chgData name="Grégory Morel" userId="732ee2fcb39904ba" providerId="LiveId" clId="{823C7A04-0D97-4D5A-9783-33C194CD1F5A}" dt="2021-04-30T01:44:42.769" v="10853" actId="478"/>
          <ac:cxnSpMkLst>
            <pc:docMk/>
            <pc:sldMk cId="812354533" sldId="809"/>
            <ac:cxnSpMk id="38" creationId="{530B5730-9CEF-42E0-83AE-6CCB84853AC1}"/>
          </ac:cxnSpMkLst>
        </pc:cxnChg>
      </pc:sldChg>
      <pc:sldChg chg="addSp delSp modSp add del">
        <pc:chgData name="Grégory Morel" userId="732ee2fcb39904ba" providerId="LiveId" clId="{823C7A04-0D97-4D5A-9783-33C194CD1F5A}" dt="2021-05-19T08:13:49.652" v="12467" actId="2696"/>
        <pc:sldMkLst>
          <pc:docMk/>
          <pc:sldMk cId="1819027313" sldId="810"/>
        </pc:sldMkLst>
        <pc:spChg chg="del">
          <ac:chgData name="Grégory Morel" userId="732ee2fcb39904ba" providerId="LiveId" clId="{823C7A04-0D97-4D5A-9783-33C194CD1F5A}" dt="2021-05-10T22:46:56.990" v="11992" actId="478"/>
          <ac:spMkLst>
            <pc:docMk/>
            <pc:sldMk cId="1819027313" sldId="810"/>
            <ac:spMk id="2" creationId="{0E379936-B624-48B9-AAF7-3DDADBAA6478}"/>
          </ac:spMkLst>
        </pc:spChg>
        <pc:spChg chg="add del mod">
          <ac:chgData name="Grégory Morel" userId="732ee2fcb39904ba" providerId="LiveId" clId="{823C7A04-0D97-4D5A-9783-33C194CD1F5A}" dt="2021-05-19T08:13:38.373" v="12466"/>
          <ac:spMkLst>
            <pc:docMk/>
            <pc:sldMk cId="1819027313" sldId="810"/>
            <ac:spMk id="2" creationId="{A532AEDB-7477-4C0C-AF65-1C7C2EDE6B54}"/>
          </ac:spMkLst>
        </pc:spChg>
        <pc:spChg chg="add del mod">
          <ac:chgData name="Grégory Morel" userId="732ee2fcb39904ba" providerId="LiveId" clId="{823C7A04-0D97-4D5A-9783-33C194CD1F5A}" dt="2021-05-19T08:13:38.373" v="12466"/>
          <ac:spMkLst>
            <pc:docMk/>
            <pc:sldMk cId="1819027313" sldId="810"/>
            <ac:spMk id="3" creationId="{65F38BBC-EE5B-49AA-A17D-A9AF63651D4A}"/>
          </ac:spMkLst>
        </pc:spChg>
        <pc:spChg chg="add del">
          <ac:chgData name="Grégory Morel" userId="732ee2fcb39904ba" providerId="LiveId" clId="{823C7A04-0D97-4D5A-9783-33C194CD1F5A}" dt="2021-05-10T22:46:58.262" v="11994"/>
          <ac:spMkLst>
            <pc:docMk/>
            <pc:sldMk cId="1819027313" sldId="810"/>
            <ac:spMk id="3" creationId="{DFBFDB6D-1500-4C7E-8869-5960A95C0774}"/>
          </ac:spMkLst>
        </pc:spChg>
        <pc:spChg chg="add del">
          <ac:chgData name="Grégory Morel" userId="732ee2fcb39904ba" providerId="LiveId" clId="{823C7A04-0D97-4D5A-9783-33C194CD1F5A}" dt="2021-05-10T22:47:01.179" v="11996"/>
          <ac:spMkLst>
            <pc:docMk/>
            <pc:sldMk cId="1819027313" sldId="810"/>
            <ac:spMk id="4" creationId="{099033DF-089C-4221-B88C-F1A74A797CD0}"/>
          </ac:spMkLst>
        </pc:spChg>
        <pc:picChg chg="add del mod">
          <ac:chgData name="Grégory Morel" userId="732ee2fcb39904ba" providerId="LiveId" clId="{823C7A04-0D97-4D5A-9783-33C194CD1F5A}" dt="2021-05-11T06:50:25.599" v="12126" actId="478"/>
          <ac:picMkLst>
            <pc:docMk/>
            <pc:sldMk cId="1819027313" sldId="810"/>
            <ac:picMk id="3" creationId="{C7D67EE0-44BF-4D8E-A102-B47FC228D944}"/>
          </ac:picMkLst>
        </pc:picChg>
        <pc:picChg chg="add mod">
          <ac:chgData name="Grégory Morel" userId="732ee2fcb39904ba" providerId="LiveId" clId="{823C7A04-0D97-4D5A-9783-33C194CD1F5A}" dt="2021-05-11T06:50:29.435" v="12127" actId="1076"/>
          <ac:picMkLst>
            <pc:docMk/>
            <pc:sldMk cId="1819027313" sldId="810"/>
            <ac:picMk id="6" creationId="{73D18BAE-BE7F-4036-BD4D-A6970CA928F0}"/>
          </ac:picMkLst>
        </pc:picChg>
        <pc:picChg chg="add del">
          <ac:chgData name="Grégory Morel" userId="732ee2fcb39904ba" providerId="LiveId" clId="{823C7A04-0D97-4D5A-9783-33C194CD1F5A}" dt="2021-05-11T06:29:25.659" v="12039"/>
          <ac:picMkLst>
            <pc:docMk/>
            <pc:sldMk cId="1819027313" sldId="810"/>
            <ac:picMk id="7" creationId="{D51CDB54-06EB-4F16-91F0-22B3EC20380A}"/>
          </ac:picMkLst>
        </pc:picChg>
      </pc:sldChg>
      <pc:sldChg chg="addSp delSp modSp add del">
        <pc:chgData name="Grégory Morel" userId="732ee2fcb39904ba" providerId="LiveId" clId="{823C7A04-0D97-4D5A-9783-33C194CD1F5A}" dt="2021-05-10T22:16:15.397" v="11968" actId="2696"/>
        <pc:sldMkLst>
          <pc:docMk/>
          <pc:sldMk cId="2882726856" sldId="810"/>
        </pc:sldMkLst>
        <pc:spChg chg="del">
          <ac:chgData name="Grégory Morel" userId="732ee2fcb39904ba" providerId="LiveId" clId="{823C7A04-0D97-4D5A-9783-33C194CD1F5A}" dt="2021-05-10T22:04:06.972" v="11921" actId="478"/>
          <ac:spMkLst>
            <pc:docMk/>
            <pc:sldMk cId="2882726856" sldId="810"/>
            <ac:spMk id="2" creationId="{AE7BBF69-FB98-43BE-BE6E-1CC0098E72F3}"/>
          </ac:spMkLst>
        </pc:spChg>
        <pc:spChg chg="add del mod">
          <ac:chgData name="Grégory Morel" userId="732ee2fcb39904ba" providerId="LiveId" clId="{823C7A04-0D97-4D5A-9783-33C194CD1F5A}" dt="2021-05-10T22:16:13.901" v="11967" actId="478"/>
          <ac:spMkLst>
            <pc:docMk/>
            <pc:sldMk cId="2882726856" sldId="810"/>
            <ac:spMk id="3" creationId="{FE7667D8-1D63-4E2E-AC0F-85CC3F46A79F}"/>
          </ac:spMkLst>
        </pc:spChg>
        <pc:spChg chg="add del mod">
          <ac:chgData name="Grégory Morel" userId="732ee2fcb39904ba" providerId="LiveId" clId="{823C7A04-0D97-4D5A-9783-33C194CD1F5A}" dt="2021-05-10T22:16:13.901" v="11967" actId="478"/>
          <ac:spMkLst>
            <pc:docMk/>
            <pc:sldMk cId="2882726856" sldId="810"/>
            <ac:spMk id="4" creationId="{9D00A4F1-8933-490D-B6FE-46DA5C89D84B}"/>
          </ac:spMkLst>
        </pc:spChg>
        <pc:cxnChg chg="add del mod">
          <ac:chgData name="Grégory Morel" userId="732ee2fcb39904ba" providerId="LiveId" clId="{823C7A04-0D97-4D5A-9783-33C194CD1F5A}" dt="2021-05-10T22:16:12.186" v="11966" actId="478"/>
          <ac:cxnSpMkLst>
            <pc:docMk/>
            <pc:sldMk cId="2882726856" sldId="810"/>
            <ac:cxnSpMk id="6" creationId="{12C9F904-A999-41BD-A9E0-8D78CDC82EFD}"/>
          </ac:cxnSpMkLst>
        </pc:cxnChg>
        <pc:cxnChg chg="add del mod">
          <ac:chgData name="Grégory Morel" userId="732ee2fcb39904ba" providerId="LiveId" clId="{823C7A04-0D97-4D5A-9783-33C194CD1F5A}" dt="2021-05-10T22:09:46.158" v="11937" actId="478"/>
          <ac:cxnSpMkLst>
            <pc:docMk/>
            <pc:sldMk cId="2882726856" sldId="810"/>
            <ac:cxnSpMk id="11" creationId="{0B1F6B16-2A57-4905-A610-75316C3B72EF}"/>
          </ac:cxnSpMkLst>
        </pc:cxnChg>
        <pc:cxnChg chg="add del mod">
          <ac:chgData name="Grégory Morel" userId="732ee2fcb39904ba" providerId="LiveId" clId="{823C7A04-0D97-4D5A-9783-33C194CD1F5A}" dt="2021-05-10T22:09:46.158" v="11937" actId="478"/>
          <ac:cxnSpMkLst>
            <pc:docMk/>
            <pc:sldMk cId="2882726856" sldId="810"/>
            <ac:cxnSpMk id="13" creationId="{459E187E-DD41-4FA6-818A-96A697101971}"/>
          </ac:cxnSpMkLst>
        </pc:cxnChg>
        <pc:cxnChg chg="add del mod">
          <ac:chgData name="Grégory Morel" userId="732ee2fcb39904ba" providerId="LiveId" clId="{823C7A04-0D97-4D5A-9783-33C194CD1F5A}" dt="2021-05-10T22:09:46.158" v="11937" actId="478"/>
          <ac:cxnSpMkLst>
            <pc:docMk/>
            <pc:sldMk cId="2882726856" sldId="810"/>
            <ac:cxnSpMk id="15" creationId="{05E0A6FD-7D69-41CF-A93D-5DC34ED4D785}"/>
          </ac:cxnSpMkLst>
        </pc:cxnChg>
      </pc:sldChg>
      <pc:sldChg chg="addSp delSp modSp add del">
        <pc:chgData name="Grégory Morel" userId="732ee2fcb39904ba" providerId="LiveId" clId="{823C7A04-0D97-4D5A-9783-33C194CD1F5A}" dt="2021-05-10T21:51:54.477" v="11914" actId="2696"/>
        <pc:sldMkLst>
          <pc:docMk/>
          <pc:sldMk cId="3250550876" sldId="810"/>
        </pc:sldMkLst>
        <pc:spChg chg="del">
          <ac:chgData name="Grégory Morel" userId="732ee2fcb39904ba" providerId="LiveId" clId="{823C7A04-0D97-4D5A-9783-33C194CD1F5A}" dt="2021-05-10T21:51:03.100" v="11911" actId="478"/>
          <ac:spMkLst>
            <pc:docMk/>
            <pc:sldMk cId="3250550876" sldId="810"/>
            <ac:spMk id="2" creationId="{AF14A40F-8641-4EBF-A0DC-70B3D190EAB8}"/>
          </ac:spMkLst>
        </pc:spChg>
        <pc:picChg chg="add mod">
          <ac:chgData name="Grégory Morel" userId="732ee2fcb39904ba" providerId="LiveId" clId="{823C7A04-0D97-4D5A-9783-33C194CD1F5A}" dt="2021-05-10T21:51:11.459" v="11913"/>
          <ac:picMkLst>
            <pc:docMk/>
            <pc:sldMk cId="3250550876" sldId="810"/>
            <ac:picMk id="3" creationId="{6A4F3B24-A996-4204-AA7F-921A21A7280F}"/>
          </ac:picMkLst>
        </pc:picChg>
      </pc:sldChg>
      <pc:sldChg chg="addSp delSp modSp add del">
        <pc:chgData name="Grégory Morel" userId="732ee2fcb39904ba" providerId="LiveId" clId="{823C7A04-0D97-4D5A-9783-33C194CD1F5A}" dt="2021-05-19T08:14:38.868" v="12496" actId="2696"/>
        <pc:sldMkLst>
          <pc:docMk/>
          <pc:sldMk cId="1317546243" sldId="811"/>
        </pc:sldMkLst>
        <pc:picChg chg="add mod">
          <ac:chgData name="Grégory Morel" userId="732ee2fcb39904ba" providerId="LiveId" clId="{823C7A04-0D97-4D5A-9783-33C194CD1F5A}" dt="2021-05-11T06:30:15.815" v="12060" actId="962"/>
          <ac:picMkLst>
            <pc:docMk/>
            <pc:sldMk cId="1317546243" sldId="811"/>
            <ac:picMk id="3" creationId="{11419AC0-2654-4BB5-8642-B2F49FDA99C2}"/>
          </ac:picMkLst>
        </pc:picChg>
        <pc:picChg chg="del">
          <ac:chgData name="Grégory Morel" userId="732ee2fcb39904ba" providerId="LiveId" clId="{823C7A04-0D97-4D5A-9783-33C194CD1F5A}" dt="2021-05-11T06:30:00.959" v="12057" actId="478"/>
          <ac:picMkLst>
            <pc:docMk/>
            <pc:sldMk cId="1317546243" sldId="811"/>
            <ac:picMk id="6" creationId="{73D18BAE-BE7F-4036-BD4D-A6970CA928F0}"/>
          </ac:picMkLst>
        </pc:picChg>
      </pc:sldChg>
      <pc:sldChg chg="addSp delSp modSp add del">
        <pc:chgData name="Grégory Morel" userId="732ee2fcb39904ba" providerId="LiveId" clId="{823C7A04-0D97-4D5A-9783-33C194CD1F5A}" dt="2021-05-19T08:14:45.067" v="12497" actId="2696"/>
        <pc:sldMkLst>
          <pc:docMk/>
          <pc:sldMk cId="4162919251" sldId="812"/>
        </pc:sldMkLst>
        <pc:picChg chg="add mod">
          <ac:chgData name="Grégory Morel" userId="732ee2fcb39904ba" providerId="LiveId" clId="{823C7A04-0D97-4D5A-9783-33C194CD1F5A}" dt="2021-05-11T06:31:47.569" v="12063" actId="962"/>
          <ac:picMkLst>
            <pc:docMk/>
            <pc:sldMk cId="4162919251" sldId="812"/>
            <ac:picMk id="3" creationId="{CE9361ED-88E0-4FF9-A1DE-C75C1A759017}"/>
          </ac:picMkLst>
        </pc:picChg>
        <pc:picChg chg="del">
          <ac:chgData name="Grégory Morel" userId="732ee2fcb39904ba" providerId="LiveId" clId="{823C7A04-0D97-4D5A-9783-33C194CD1F5A}" dt="2021-05-11T06:29:58.083" v="12056" actId="478"/>
          <ac:picMkLst>
            <pc:docMk/>
            <pc:sldMk cId="4162919251" sldId="812"/>
            <ac:picMk id="6" creationId="{73D18BAE-BE7F-4036-BD4D-A6970CA928F0}"/>
          </ac:picMkLst>
        </pc:picChg>
      </pc:sldChg>
      <pc:sldChg chg="addSp delSp modSp add del">
        <pc:chgData name="Grégory Morel" userId="732ee2fcb39904ba" providerId="LiveId" clId="{823C7A04-0D97-4D5A-9783-33C194CD1F5A}" dt="2021-05-19T08:14:56.235" v="12500" actId="2696"/>
        <pc:sldMkLst>
          <pc:docMk/>
          <pc:sldMk cId="4293018162" sldId="813"/>
        </pc:sldMkLst>
        <pc:picChg chg="add del mod">
          <ac:chgData name="Grégory Morel" userId="732ee2fcb39904ba" providerId="LiveId" clId="{823C7A04-0D97-4D5A-9783-33C194CD1F5A}" dt="2021-05-19T08:14:53.773" v="12499"/>
          <ac:picMkLst>
            <pc:docMk/>
            <pc:sldMk cId="4293018162" sldId="813"/>
            <ac:picMk id="3" creationId="{3A9DDAB4-DD77-4A6D-8E42-B3E4D5063824}"/>
          </ac:picMkLst>
        </pc:picChg>
        <pc:picChg chg="del">
          <ac:chgData name="Grégory Morel" userId="732ee2fcb39904ba" providerId="LiveId" clId="{823C7A04-0D97-4D5A-9783-33C194CD1F5A}" dt="2021-05-11T06:29:51.660" v="12055" actId="478"/>
          <ac:picMkLst>
            <pc:docMk/>
            <pc:sldMk cId="4293018162" sldId="813"/>
            <ac:picMk id="6" creationId="{73D18BAE-BE7F-4036-BD4D-A6970CA928F0}"/>
          </ac:picMkLst>
        </pc:picChg>
      </pc:sldChg>
      <pc:sldChg chg="addSp delSp modSp add del mod setBg">
        <pc:chgData name="Grégory Morel" userId="732ee2fcb39904ba" providerId="LiveId" clId="{823C7A04-0D97-4D5A-9783-33C194CD1F5A}" dt="2021-05-19T08:15:43.113" v="12516" actId="2696"/>
        <pc:sldMkLst>
          <pc:docMk/>
          <pc:sldMk cId="22513266" sldId="814"/>
        </pc:sldMkLst>
        <pc:spChg chg="add del">
          <ac:chgData name="Grégory Morel" userId="732ee2fcb39904ba" providerId="LiveId" clId="{823C7A04-0D97-4D5A-9783-33C194CD1F5A}" dt="2021-05-11T06:32:58.099" v="12067" actId="26606"/>
          <ac:spMkLst>
            <pc:docMk/>
            <pc:sldMk cId="22513266" sldId="814"/>
            <ac:spMk id="7" creationId="{42A4FC2C-047E-45A5-965D-8E1E3BF09BC6}"/>
          </ac:spMkLst>
        </pc:spChg>
        <pc:spChg chg="add del">
          <ac:chgData name="Grégory Morel" userId="732ee2fcb39904ba" providerId="LiveId" clId="{823C7A04-0D97-4D5A-9783-33C194CD1F5A}" dt="2021-05-11T06:33:06.464" v="12069" actId="26606"/>
          <ac:spMkLst>
            <pc:docMk/>
            <pc:sldMk cId="22513266" sldId="814"/>
            <ac:spMk id="9" creationId="{B670DBD5-770C-4383-9F54-5B86E86BD5BB}"/>
          </ac:spMkLst>
        </pc:spChg>
        <pc:spChg chg="add del">
          <ac:chgData name="Grégory Morel" userId="732ee2fcb39904ba" providerId="LiveId" clId="{823C7A04-0D97-4D5A-9783-33C194CD1F5A}" dt="2021-05-11T06:33:38.959" v="12073" actId="26606"/>
          <ac:spMkLst>
            <pc:docMk/>
            <pc:sldMk cId="22513266" sldId="814"/>
            <ac:spMk id="12" creationId="{5D9FC6AC-4A12-4825-8ABE-0732B8EF4D16}"/>
          </ac:spMkLst>
        </pc:spChg>
        <pc:picChg chg="add del">
          <ac:chgData name="Grégory Morel" userId="732ee2fcb39904ba" providerId="LiveId" clId="{823C7A04-0D97-4D5A-9783-33C194CD1F5A}" dt="2021-05-11T06:32:58.099" v="12067" actId="26606"/>
          <ac:picMkLst>
            <pc:docMk/>
            <pc:sldMk cId="22513266" sldId="814"/>
            <ac:picMk id="3" creationId="{D5695A25-E9F5-4B08-99D3-DED87B48F720}"/>
          </ac:picMkLst>
        </pc:picChg>
        <pc:picChg chg="add del mod">
          <ac:chgData name="Grégory Morel" userId="732ee2fcb39904ba" providerId="LiveId" clId="{823C7A04-0D97-4D5A-9783-33C194CD1F5A}" dt="2021-05-19T08:15:03.214" v="12502"/>
          <ac:picMkLst>
            <pc:docMk/>
            <pc:sldMk cId="22513266" sldId="814"/>
            <ac:picMk id="4" creationId="{EB852350-43F3-4CF0-859D-EED28EAFB241}"/>
          </ac:picMkLst>
        </pc:picChg>
        <pc:picChg chg="del">
          <ac:chgData name="Grégory Morel" userId="732ee2fcb39904ba" providerId="LiveId" clId="{823C7A04-0D97-4D5A-9783-33C194CD1F5A}" dt="2021-05-11T06:29:49.548" v="12054" actId="478"/>
          <ac:picMkLst>
            <pc:docMk/>
            <pc:sldMk cId="22513266" sldId="814"/>
            <ac:picMk id="6" creationId="{73D18BAE-BE7F-4036-BD4D-A6970CA928F0}"/>
          </ac:picMkLst>
        </pc:picChg>
        <pc:picChg chg="add del">
          <ac:chgData name="Grégory Morel" userId="732ee2fcb39904ba" providerId="LiveId" clId="{823C7A04-0D97-4D5A-9783-33C194CD1F5A}" dt="2021-05-11T06:33:06.464" v="12069" actId="26606"/>
          <ac:picMkLst>
            <pc:docMk/>
            <pc:sldMk cId="22513266" sldId="814"/>
            <ac:picMk id="10" creationId="{463476C0-AB20-4500-8B5D-CAA7BDD8F489}"/>
          </ac:picMkLst>
        </pc:picChg>
        <pc:picChg chg="add del mod">
          <ac:chgData name="Grégory Morel" userId="732ee2fcb39904ba" providerId="LiveId" clId="{823C7A04-0D97-4D5A-9783-33C194CD1F5A}" dt="2021-05-11T06:33:38.959" v="12073" actId="26606"/>
          <ac:picMkLst>
            <pc:docMk/>
            <pc:sldMk cId="22513266" sldId="814"/>
            <ac:picMk id="13" creationId="{BCDD10F8-7B89-4CC4-AF26-B732B8CE70C5}"/>
          </ac:picMkLst>
        </pc:picChg>
      </pc:sldChg>
      <pc:sldChg chg="addSp delSp modSp add del">
        <pc:chgData name="Grégory Morel" userId="732ee2fcb39904ba" providerId="LiveId" clId="{823C7A04-0D97-4D5A-9783-33C194CD1F5A}" dt="2021-05-19T08:15:43.449" v="12517" actId="2696"/>
        <pc:sldMkLst>
          <pc:docMk/>
          <pc:sldMk cId="3618231018" sldId="815"/>
        </pc:sldMkLst>
        <pc:picChg chg="add del mod">
          <ac:chgData name="Grégory Morel" userId="732ee2fcb39904ba" providerId="LiveId" clId="{823C7A04-0D97-4D5A-9783-33C194CD1F5A}" dt="2021-05-19T08:15:11.873" v="12504"/>
          <ac:picMkLst>
            <pc:docMk/>
            <pc:sldMk cId="3618231018" sldId="815"/>
            <ac:picMk id="3" creationId="{39DDF6BD-87C6-4A08-81D7-2C15014D6652}"/>
          </ac:picMkLst>
        </pc:picChg>
        <pc:picChg chg="add del mod">
          <ac:chgData name="Grégory Morel" userId="732ee2fcb39904ba" providerId="LiveId" clId="{823C7A04-0D97-4D5A-9783-33C194CD1F5A}" dt="2021-05-11T06:35:44.295" v="12083"/>
          <ac:picMkLst>
            <pc:docMk/>
            <pc:sldMk cId="3618231018" sldId="815"/>
            <ac:picMk id="5" creationId="{DB0EB7D9-377B-4204-A62A-C03DF56F4273}"/>
          </ac:picMkLst>
        </pc:picChg>
        <pc:picChg chg="del">
          <ac:chgData name="Grégory Morel" userId="732ee2fcb39904ba" providerId="LiveId" clId="{823C7A04-0D97-4D5A-9783-33C194CD1F5A}" dt="2021-05-11T06:29:46.686" v="12053" actId="478"/>
          <ac:picMkLst>
            <pc:docMk/>
            <pc:sldMk cId="3618231018" sldId="815"/>
            <ac:picMk id="6" creationId="{73D18BAE-BE7F-4036-BD4D-A6970CA928F0}"/>
          </ac:picMkLst>
        </pc:picChg>
      </pc:sldChg>
      <pc:sldChg chg="addSp delSp add del">
        <pc:chgData name="Grégory Morel" userId="732ee2fcb39904ba" providerId="LiveId" clId="{823C7A04-0D97-4D5A-9783-33C194CD1F5A}" dt="2021-05-19T08:15:44.036" v="12518" actId="2696"/>
        <pc:sldMkLst>
          <pc:docMk/>
          <pc:sldMk cId="1810077670" sldId="816"/>
        </pc:sldMkLst>
        <pc:picChg chg="add del">
          <ac:chgData name="Grégory Morel" userId="732ee2fcb39904ba" providerId="LiveId" clId="{823C7A04-0D97-4D5A-9783-33C194CD1F5A}" dt="2021-05-19T08:15:18.074" v="12506"/>
          <ac:picMkLst>
            <pc:docMk/>
            <pc:sldMk cId="1810077670" sldId="816"/>
            <ac:picMk id="2" creationId="{A13FF4AE-8466-4958-80FB-97898E19BEC5}"/>
          </ac:picMkLst>
        </pc:picChg>
        <pc:picChg chg="del">
          <ac:chgData name="Grégory Morel" userId="732ee2fcb39904ba" providerId="LiveId" clId="{823C7A04-0D97-4D5A-9783-33C194CD1F5A}" dt="2021-05-11T06:29:44.363" v="12052" actId="478"/>
          <ac:picMkLst>
            <pc:docMk/>
            <pc:sldMk cId="1810077670" sldId="816"/>
            <ac:picMk id="6" creationId="{73D18BAE-BE7F-4036-BD4D-A6970CA928F0}"/>
          </ac:picMkLst>
        </pc:picChg>
      </pc:sldChg>
      <pc:sldChg chg="addSp delSp modSp add del">
        <pc:chgData name="Grégory Morel" userId="732ee2fcb39904ba" providerId="LiveId" clId="{823C7A04-0D97-4D5A-9783-33C194CD1F5A}" dt="2021-05-19T08:15:44.663" v="12519" actId="2696"/>
        <pc:sldMkLst>
          <pc:docMk/>
          <pc:sldMk cId="3711558344" sldId="817"/>
        </pc:sldMkLst>
        <pc:picChg chg="add del mod">
          <ac:chgData name="Grégory Morel" userId="732ee2fcb39904ba" providerId="LiveId" clId="{823C7A04-0D97-4D5A-9783-33C194CD1F5A}" dt="2021-05-19T08:15:25.656" v="12508"/>
          <ac:picMkLst>
            <pc:docMk/>
            <pc:sldMk cId="3711558344" sldId="817"/>
            <ac:picMk id="3" creationId="{ACE39B05-B588-4BD4-ABA7-7FDD5674BE80}"/>
          </ac:picMkLst>
        </pc:picChg>
        <pc:picChg chg="del">
          <ac:chgData name="Grégory Morel" userId="732ee2fcb39904ba" providerId="LiveId" clId="{823C7A04-0D97-4D5A-9783-33C194CD1F5A}" dt="2021-05-11T06:29:41.608" v="12051" actId="478"/>
          <ac:picMkLst>
            <pc:docMk/>
            <pc:sldMk cId="3711558344" sldId="817"/>
            <ac:picMk id="6" creationId="{73D18BAE-BE7F-4036-BD4D-A6970CA928F0}"/>
          </ac:picMkLst>
        </pc:picChg>
      </pc:sldChg>
      <pc:sldChg chg="addSp delSp modSp add del">
        <pc:chgData name="Grégory Morel" userId="732ee2fcb39904ba" providerId="LiveId" clId="{823C7A04-0D97-4D5A-9783-33C194CD1F5A}" dt="2021-05-19T08:15:45.117" v="12520" actId="2696"/>
        <pc:sldMkLst>
          <pc:docMk/>
          <pc:sldMk cId="3062081737" sldId="818"/>
        </pc:sldMkLst>
        <pc:picChg chg="add del mod">
          <ac:chgData name="Grégory Morel" userId="732ee2fcb39904ba" providerId="LiveId" clId="{823C7A04-0D97-4D5A-9783-33C194CD1F5A}" dt="2021-05-19T08:15:34.310" v="12512"/>
          <ac:picMkLst>
            <pc:docMk/>
            <pc:sldMk cId="3062081737" sldId="818"/>
            <ac:picMk id="3" creationId="{1E44303A-7D62-47AD-98F4-0B340B818406}"/>
          </ac:picMkLst>
        </pc:picChg>
        <pc:picChg chg="del">
          <ac:chgData name="Grégory Morel" userId="732ee2fcb39904ba" providerId="LiveId" clId="{823C7A04-0D97-4D5A-9783-33C194CD1F5A}" dt="2021-05-11T06:29:33.766" v="12048" actId="478"/>
          <ac:picMkLst>
            <pc:docMk/>
            <pc:sldMk cId="3062081737" sldId="818"/>
            <ac:picMk id="6" creationId="{73D18BAE-BE7F-4036-BD4D-A6970CA928F0}"/>
          </ac:picMkLst>
        </pc:picChg>
      </pc:sldChg>
      <pc:sldChg chg="addSp delSp modSp add del">
        <pc:chgData name="Grégory Morel" userId="732ee2fcb39904ba" providerId="LiveId" clId="{823C7A04-0D97-4D5A-9783-33C194CD1F5A}" dt="2021-05-19T08:16:40.928" v="12537" actId="2696"/>
        <pc:sldMkLst>
          <pc:docMk/>
          <pc:sldMk cId="2155982379" sldId="819"/>
        </pc:sldMkLst>
        <pc:picChg chg="add del mod">
          <ac:chgData name="Grégory Morel" userId="732ee2fcb39904ba" providerId="LiveId" clId="{823C7A04-0D97-4D5A-9783-33C194CD1F5A}" dt="2021-05-19T08:16:07.579" v="12527"/>
          <ac:picMkLst>
            <pc:docMk/>
            <pc:sldMk cId="2155982379" sldId="819"/>
            <ac:picMk id="3" creationId="{D8AC834A-8D45-4337-BD1E-B4C8CB9FD8DA}"/>
          </ac:picMkLst>
        </pc:picChg>
      </pc:sldChg>
      <pc:sldChg chg="addSp delSp modSp add del">
        <pc:chgData name="Grégory Morel" userId="732ee2fcb39904ba" providerId="LiveId" clId="{823C7A04-0D97-4D5A-9783-33C194CD1F5A}" dt="2021-05-19T08:16:41.482" v="12538" actId="2696"/>
        <pc:sldMkLst>
          <pc:docMk/>
          <pc:sldMk cId="3810977766" sldId="820"/>
        </pc:sldMkLst>
        <pc:picChg chg="add del mod">
          <ac:chgData name="Grégory Morel" userId="732ee2fcb39904ba" providerId="LiveId" clId="{823C7A04-0D97-4D5A-9783-33C194CD1F5A}" dt="2021-05-19T08:16:11.533" v="12529"/>
          <ac:picMkLst>
            <pc:docMk/>
            <pc:sldMk cId="3810977766" sldId="820"/>
            <ac:picMk id="3" creationId="{DECA213A-4BDF-4E3B-8F45-816CFFE4C98C}"/>
          </ac:picMkLst>
        </pc:picChg>
      </pc:sldChg>
      <pc:sldChg chg="addSp delSp modSp add del">
        <pc:chgData name="Grégory Morel" userId="732ee2fcb39904ba" providerId="LiveId" clId="{823C7A04-0D97-4D5A-9783-33C194CD1F5A}" dt="2021-05-19T08:16:42.175" v="12539" actId="2696"/>
        <pc:sldMkLst>
          <pc:docMk/>
          <pc:sldMk cId="2395729206" sldId="821"/>
        </pc:sldMkLst>
        <pc:picChg chg="add del mod">
          <ac:chgData name="Grégory Morel" userId="732ee2fcb39904ba" providerId="LiveId" clId="{823C7A04-0D97-4D5A-9783-33C194CD1F5A}" dt="2021-05-19T08:16:19.587" v="12531"/>
          <ac:picMkLst>
            <pc:docMk/>
            <pc:sldMk cId="2395729206" sldId="821"/>
            <ac:picMk id="3" creationId="{112547E2-24EC-4551-B726-1262C5803464}"/>
          </ac:picMkLst>
        </pc:picChg>
      </pc:sldChg>
      <pc:sldChg chg="addSp delSp modSp add del">
        <pc:chgData name="Grégory Morel" userId="732ee2fcb39904ba" providerId="LiveId" clId="{823C7A04-0D97-4D5A-9783-33C194CD1F5A}" dt="2021-05-19T08:16:43.009" v="12540" actId="2696"/>
        <pc:sldMkLst>
          <pc:docMk/>
          <pc:sldMk cId="4137512266" sldId="822"/>
        </pc:sldMkLst>
        <pc:picChg chg="add del mod">
          <ac:chgData name="Grégory Morel" userId="732ee2fcb39904ba" providerId="LiveId" clId="{823C7A04-0D97-4D5A-9783-33C194CD1F5A}" dt="2021-05-19T08:16:36.035" v="12535"/>
          <ac:picMkLst>
            <pc:docMk/>
            <pc:sldMk cId="4137512266" sldId="822"/>
            <ac:picMk id="3" creationId="{63DDDD15-EA23-4455-9872-8DC1A2A15461}"/>
          </ac:picMkLst>
        </pc:picChg>
      </pc:sldChg>
      <pc:sldChg chg="modSp add modNotesTx">
        <pc:chgData name="Grégory Morel" userId="732ee2fcb39904ba" providerId="LiveId" clId="{823C7A04-0D97-4D5A-9783-33C194CD1F5A}" dt="2021-05-11T07:39:43.860" v="12428" actId="20577"/>
        <pc:sldMkLst>
          <pc:docMk/>
          <pc:sldMk cId="1287792313" sldId="823"/>
        </pc:sldMkLst>
        <pc:spChg chg="mod">
          <ac:chgData name="Grégory Morel" userId="732ee2fcb39904ba" providerId="LiveId" clId="{823C7A04-0D97-4D5A-9783-33C194CD1F5A}" dt="2021-05-11T07:39:37.837" v="12424" actId="20577"/>
          <ac:spMkLst>
            <pc:docMk/>
            <pc:sldMk cId="1287792313" sldId="823"/>
            <ac:spMk id="2" creationId="{00000000-0000-0000-0000-000000000000}"/>
          </ac:spMkLst>
        </pc:spChg>
        <pc:spChg chg="mod">
          <ac:chgData name="Grégory Morel" userId="732ee2fcb39904ba" providerId="LiveId" clId="{823C7A04-0D97-4D5A-9783-33C194CD1F5A}" dt="2021-05-11T07:39:43.860" v="12428" actId="20577"/>
          <ac:spMkLst>
            <pc:docMk/>
            <pc:sldMk cId="1287792313" sldId="823"/>
            <ac:spMk id="6" creationId="{EA66023B-805D-4D0D-BAF2-0FCF776EF312}"/>
          </ac:spMkLst>
        </pc:spChg>
      </pc:sldChg>
      <pc:sldChg chg="add del">
        <pc:chgData name="Grégory Morel" userId="732ee2fcb39904ba" providerId="LiveId" clId="{823C7A04-0D97-4D5A-9783-33C194CD1F5A}" dt="2021-05-11T06:52:14.867" v="12128" actId="2696"/>
        <pc:sldMkLst>
          <pc:docMk/>
          <pc:sldMk cId="3282769660" sldId="823"/>
        </pc:sldMkLst>
      </pc:sldChg>
      <pc:sldChg chg="add del">
        <pc:chgData name="Grégory Morel" userId="732ee2fcb39904ba" providerId="LiveId" clId="{823C7A04-0D97-4D5A-9783-33C194CD1F5A}" dt="2021-05-11T06:52:15.654" v="12129" actId="2696"/>
        <pc:sldMkLst>
          <pc:docMk/>
          <pc:sldMk cId="450460454" sldId="824"/>
        </pc:sldMkLst>
      </pc:sldChg>
      <pc:sldChg chg="addSp delSp modSp add">
        <pc:chgData name="Grégory Morel" userId="732ee2fcb39904ba" providerId="LiveId" clId="{823C7A04-0D97-4D5A-9783-33C194CD1F5A}" dt="2021-05-21T07:25:46.625" v="12773"/>
        <pc:sldMkLst>
          <pc:docMk/>
          <pc:sldMk cId="1963159712" sldId="824"/>
        </pc:sldMkLst>
        <pc:spChg chg="mod">
          <ac:chgData name="Grégory Morel" userId="732ee2fcb39904ba" providerId="LiveId" clId="{823C7A04-0D97-4D5A-9783-33C194CD1F5A}" dt="2021-05-19T08:14:14.358" v="12481" actId="20577"/>
          <ac:spMkLst>
            <pc:docMk/>
            <pc:sldMk cId="1963159712" sldId="824"/>
            <ac:spMk id="6" creationId="{EA66023B-805D-4D0D-BAF2-0FCF776EF312}"/>
          </ac:spMkLst>
        </pc:spChg>
        <pc:picChg chg="add">
          <ac:chgData name="Grégory Morel" userId="732ee2fcb39904ba" providerId="LiveId" clId="{823C7A04-0D97-4D5A-9783-33C194CD1F5A}" dt="2021-05-19T08:14:33.059" v="12495"/>
          <ac:picMkLst>
            <pc:docMk/>
            <pc:sldMk cId="1963159712" sldId="824"/>
            <ac:picMk id="7" creationId="{D0BC43D6-41F4-4F07-B478-E5A749596335}"/>
          </ac:picMkLst>
        </pc:picChg>
        <pc:picChg chg="del">
          <ac:chgData name="Grégory Morel" userId="732ee2fcb39904ba" providerId="LiveId" clId="{823C7A04-0D97-4D5A-9783-33C194CD1F5A}" dt="2021-05-19T08:14:16.614" v="12482" actId="478"/>
          <ac:picMkLst>
            <pc:docMk/>
            <pc:sldMk cId="1963159712" sldId="824"/>
            <ac:picMk id="8" creationId="{DB340A2E-77B2-4849-8BA3-4A75DC49FBF1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1963159712" sldId="824"/>
            <ac:inkMk id="3" creationId="{7E117A54-A920-4FE0-BA7B-031E6EB39D96}"/>
          </ac:inkMkLst>
        </pc:inkChg>
      </pc:sldChg>
      <pc:sldChg chg="add del">
        <pc:chgData name="Grégory Morel" userId="732ee2fcb39904ba" providerId="LiveId" clId="{823C7A04-0D97-4D5A-9783-33C194CD1F5A}" dt="2021-05-11T06:52:16.304" v="12130" actId="2696"/>
        <pc:sldMkLst>
          <pc:docMk/>
          <pc:sldMk cId="484702794" sldId="825"/>
        </pc:sldMkLst>
      </pc:sldChg>
      <pc:sldChg chg="addSp add">
        <pc:chgData name="Grégory Morel" userId="732ee2fcb39904ba" providerId="LiveId" clId="{823C7A04-0D97-4D5A-9783-33C194CD1F5A}" dt="2021-05-21T07:25:46.625" v="12773"/>
        <pc:sldMkLst>
          <pc:docMk/>
          <pc:sldMk cId="558085560" sldId="825"/>
        </pc:sldMkLst>
        <pc:picChg chg="add">
          <ac:chgData name="Grégory Morel" userId="732ee2fcb39904ba" providerId="LiveId" clId="{823C7A04-0D97-4D5A-9783-33C194CD1F5A}" dt="2021-05-19T08:14:48.343" v="12498"/>
          <ac:picMkLst>
            <pc:docMk/>
            <pc:sldMk cId="558085560" sldId="825"/>
            <ac:picMk id="7" creationId="{5A2D37B0-6033-4990-AF89-4EAD817B0CDE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558085560" sldId="825"/>
            <ac:inkMk id="3" creationId="{3F86F2CF-8E12-40DB-A360-F01772C7B2D1}"/>
          </ac:inkMkLst>
        </pc:inkChg>
      </pc:sldChg>
      <pc:sldChg chg="add del">
        <pc:chgData name="Grégory Morel" userId="732ee2fcb39904ba" providerId="LiveId" clId="{823C7A04-0D97-4D5A-9783-33C194CD1F5A}" dt="2021-05-19T08:14:18.591" v="12483" actId="2696"/>
        <pc:sldMkLst>
          <pc:docMk/>
          <pc:sldMk cId="3540016043" sldId="825"/>
        </pc:sldMkLst>
      </pc:sldChg>
      <pc:sldChg chg="add del">
        <pc:chgData name="Grégory Morel" userId="732ee2fcb39904ba" providerId="LiveId" clId="{823C7A04-0D97-4D5A-9783-33C194CD1F5A}" dt="2021-05-11T06:52:16.949" v="12131" actId="2696"/>
        <pc:sldMkLst>
          <pc:docMk/>
          <pc:sldMk cId="413476028" sldId="826"/>
        </pc:sldMkLst>
      </pc:sldChg>
      <pc:sldChg chg="addSp add">
        <pc:chgData name="Grégory Morel" userId="732ee2fcb39904ba" providerId="LiveId" clId="{823C7A04-0D97-4D5A-9783-33C194CD1F5A}" dt="2021-05-21T07:25:46.625" v="12773"/>
        <pc:sldMkLst>
          <pc:docMk/>
          <pc:sldMk cId="2056580699" sldId="826"/>
        </pc:sldMkLst>
        <pc:picChg chg="add">
          <ac:chgData name="Grégory Morel" userId="732ee2fcb39904ba" providerId="LiveId" clId="{823C7A04-0D97-4D5A-9783-33C194CD1F5A}" dt="2021-05-19T08:14:59.346" v="12501"/>
          <ac:picMkLst>
            <pc:docMk/>
            <pc:sldMk cId="2056580699" sldId="826"/>
            <ac:picMk id="7" creationId="{66818BEF-5D28-402E-8710-A2520EBE9928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2056580699" sldId="826"/>
            <ac:inkMk id="3" creationId="{B3077C3D-7453-484F-92A9-38BC2912103E}"/>
          </ac:inkMkLst>
        </pc:ink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2056580699" sldId="826"/>
            <ac:inkMk id="4" creationId="{FF50F64E-7283-4F83-BECA-3C7E2C2695D6}"/>
          </ac:inkMkLst>
        </pc:inkChg>
      </pc:sldChg>
      <pc:sldChg chg="add del">
        <pc:chgData name="Grégory Morel" userId="732ee2fcb39904ba" providerId="LiveId" clId="{823C7A04-0D97-4D5A-9783-33C194CD1F5A}" dt="2021-05-19T08:14:18.812" v="12484" actId="2696"/>
        <pc:sldMkLst>
          <pc:docMk/>
          <pc:sldMk cId="3109996645" sldId="826"/>
        </pc:sldMkLst>
      </pc:sldChg>
      <pc:sldChg chg="addSp add">
        <pc:chgData name="Grégory Morel" userId="732ee2fcb39904ba" providerId="LiveId" clId="{823C7A04-0D97-4D5A-9783-33C194CD1F5A}" dt="2021-05-19T08:15:08.542" v="12503"/>
        <pc:sldMkLst>
          <pc:docMk/>
          <pc:sldMk cId="262375953" sldId="827"/>
        </pc:sldMkLst>
        <pc:picChg chg="add">
          <ac:chgData name="Grégory Morel" userId="732ee2fcb39904ba" providerId="LiveId" clId="{823C7A04-0D97-4D5A-9783-33C194CD1F5A}" dt="2021-05-19T08:15:08.542" v="12503"/>
          <ac:picMkLst>
            <pc:docMk/>
            <pc:sldMk cId="262375953" sldId="827"/>
            <ac:picMk id="7" creationId="{51C21BEF-ABBE-4B27-BE81-8ADD676141A7}"/>
          </ac:picMkLst>
        </pc:picChg>
      </pc:sldChg>
      <pc:sldChg chg="add del">
        <pc:chgData name="Grégory Morel" userId="732ee2fcb39904ba" providerId="LiveId" clId="{823C7A04-0D97-4D5A-9783-33C194CD1F5A}" dt="2021-05-19T08:14:19.044" v="12485" actId="2696"/>
        <pc:sldMkLst>
          <pc:docMk/>
          <pc:sldMk cId="1790828491" sldId="827"/>
        </pc:sldMkLst>
      </pc:sldChg>
      <pc:sldChg chg="add del">
        <pc:chgData name="Grégory Morel" userId="732ee2fcb39904ba" providerId="LiveId" clId="{823C7A04-0D97-4D5A-9783-33C194CD1F5A}" dt="2021-05-11T06:52:17.667" v="12132" actId="2696"/>
        <pc:sldMkLst>
          <pc:docMk/>
          <pc:sldMk cId="3172217378" sldId="827"/>
        </pc:sldMkLst>
      </pc:sldChg>
      <pc:sldChg chg="addSp add">
        <pc:chgData name="Grégory Morel" userId="732ee2fcb39904ba" providerId="LiveId" clId="{823C7A04-0D97-4D5A-9783-33C194CD1F5A}" dt="2021-05-19T08:15:14.157" v="12505"/>
        <pc:sldMkLst>
          <pc:docMk/>
          <pc:sldMk cId="2295891669" sldId="828"/>
        </pc:sldMkLst>
        <pc:picChg chg="add">
          <ac:chgData name="Grégory Morel" userId="732ee2fcb39904ba" providerId="LiveId" clId="{823C7A04-0D97-4D5A-9783-33C194CD1F5A}" dt="2021-05-19T08:15:14.157" v="12505"/>
          <ac:picMkLst>
            <pc:docMk/>
            <pc:sldMk cId="2295891669" sldId="828"/>
            <ac:picMk id="7" creationId="{DC3D2A0D-3852-43BC-9B96-59FEEA7F6A5D}"/>
          </ac:picMkLst>
        </pc:picChg>
      </pc:sldChg>
      <pc:sldChg chg="add del">
        <pc:chgData name="Grégory Morel" userId="732ee2fcb39904ba" providerId="LiveId" clId="{823C7A04-0D97-4D5A-9783-33C194CD1F5A}" dt="2021-05-11T06:52:18.317" v="12133" actId="2696"/>
        <pc:sldMkLst>
          <pc:docMk/>
          <pc:sldMk cId="2443723056" sldId="828"/>
        </pc:sldMkLst>
      </pc:sldChg>
      <pc:sldChg chg="add del">
        <pc:chgData name="Grégory Morel" userId="732ee2fcb39904ba" providerId="LiveId" clId="{823C7A04-0D97-4D5A-9783-33C194CD1F5A}" dt="2021-05-19T08:14:19.790" v="12486" actId="2696"/>
        <pc:sldMkLst>
          <pc:docMk/>
          <pc:sldMk cId="3947261582" sldId="828"/>
        </pc:sldMkLst>
      </pc:sldChg>
      <pc:sldChg chg="add del">
        <pc:chgData name="Grégory Morel" userId="732ee2fcb39904ba" providerId="LiveId" clId="{823C7A04-0D97-4D5A-9783-33C194CD1F5A}" dt="2021-05-19T08:14:20.490" v="12487" actId="2696"/>
        <pc:sldMkLst>
          <pc:docMk/>
          <pc:sldMk cId="400518133" sldId="829"/>
        </pc:sldMkLst>
      </pc:sldChg>
      <pc:sldChg chg="addSp add">
        <pc:chgData name="Grégory Morel" userId="732ee2fcb39904ba" providerId="LiveId" clId="{823C7A04-0D97-4D5A-9783-33C194CD1F5A}" dt="2021-05-19T08:15:21.794" v="12507"/>
        <pc:sldMkLst>
          <pc:docMk/>
          <pc:sldMk cId="2802475474" sldId="829"/>
        </pc:sldMkLst>
        <pc:picChg chg="add">
          <ac:chgData name="Grégory Morel" userId="732ee2fcb39904ba" providerId="LiveId" clId="{823C7A04-0D97-4D5A-9783-33C194CD1F5A}" dt="2021-05-19T08:15:21.794" v="12507"/>
          <ac:picMkLst>
            <pc:docMk/>
            <pc:sldMk cId="2802475474" sldId="829"/>
            <ac:picMk id="7" creationId="{AD8DE3E9-C38E-4CAE-BC15-B86189425DD9}"/>
          </ac:picMkLst>
        </pc:picChg>
      </pc:sldChg>
      <pc:sldChg chg="addSp delSp add">
        <pc:chgData name="Grégory Morel" userId="732ee2fcb39904ba" providerId="LiveId" clId="{823C7A04-0D97-4D5A-9783-33C194CD1F5A}" dt="2021-05-19T08:15:40.145" v="12514"/>
        <pc:sldMkLst>
          <pc:docMk/>
          <pc:sldMk cId="336175526" sldId="830"/>
        </pc:sldMkLst>
        <pc:picChg chg="add">
          <ac:chgData name="Grégory Morel" userId="732ee2fcb39904ba" providerId="LiveId" clId="{823C7A04-0D97-4D5A-9783-33C194CD1F5A}" dt="2021-05-19T08:15:29.221" v="12509"/>
          <ac:picMkLst>
            <pc:docMk/>
            <pc:sldMk cId="336175526" sldId="830"/>
            <ac:picMk id="7" creationId="{B3B6A0C0-C1DE-4774-940B-6DA1E1F7F391}"/>
          </ac:picMkLst>
        </pc:picChg>
        <pc:picChg chg="add del">
          <ac:chgData name="Grégory Morel" userId="732ee2fcb39904ba" providerId="LiveId" clId="{823C7A04-0D97-4D5A-9783-33C194CD1F5A}" dt="2021-05-19T08:15:40.145" v="12514"/>
          <ac:picMkLst>
            <pc:docMk/>
            <pc:sldMk cId="336175526" sldId="830"/>
            <ac:picMk id="8" creationId="{C21F3331-AF20-4E0A-91D7-F3E0CC1785E4}"/>
          </ac:picMkLst>
        </pc:picChg>
      </pc:sldChg>
      <pc:sldChg chg="addSp add">
        <pc:chgData name="Grégory Morel" userId="732ee2fcb39904ba" providerId="LiveId" clId="{823C7A04-0D97-4D5A-9783-33C194CD1F5A}" dt="2021-05-19T08:15:41.285" v="12515"/>
        <pc:sldMkLst>
          <pc:docMk/>
          <pc:sldMk cId="767409680" sldId="831"/>
        </pc:sldMkLst>
        <pc:picChg chg="add">
          <ac:chgData name="Grégory Morel" userId="732ee2fcb39904ba" providerId="LiveId" clId="{823C7A04-0D97-4D5A-9783-33C194CD1F5A}" dt="2021-05-19T08:15:41.285" v="12515"/>
          <ac:picMkLst>
            <pc:docMk/>
            <pc:sldMk cId="767409680" sldId="831"/>
            <ac:picMk id="7" creationId="{1E008A9A-CAAC-439A-B418-A13E491CFBFF}"/>
          </ac:picMkLst>
        </pc:picChg>
      </pc:sldChg>
      <pc:sldChg chg="addSp delSp add">
        <pc:chgData name="Grégory Morel" userId="732ee2fcb39904ba" providerId="LiveId" clId="{823C7A04-0D97-4D5A-9783-33C194CD1F5A}" dt="2021-05-19T08:16:08.987" v="12528"/>
        <pc:sldMkLst>
          <pc:docMk/>
          <pc:sldMk cId="1061501084" sldId="832"/>
        </pc:sldMkLst>
        <pc:picChg chg="del">
          <ac:chgData name="Grégory Morel" userId="732ee2fcb39904ba" providerId="LiveId" clId="{823C7A04-0D97-4D5A-9783-33C194CD1F5A}" dt="2021-05-19T08:15:58.780" v="12524" actId="478"/>
          <ac:picMkLst>
            <pc:docMk/>
            <pc:sldMk cId="1061501084" sldId="832"/>
            <ac:picMk id="7" creationId="{1E008A9A-CAAC-439A-B418-A13E491CFBFF}"/>
          </ac:picMkLst>
        </pc:picChg>
        <pc:picChg chg="add">
          <ac:chgData name="Grégory Morel" userId="732ee2fcb39904ba" providerId="LiveId" clId="{823C7A04-0D97-4D5A-9783-33C194CD1F5A}" dt="2021-05-19T08:16:08.987" v="12528"/>
          <ac:picMkLst>
            <pc:docMk/>
            <pc:sldMk cId="1061501084" sldId="832"/>
            <ac:picMk id="8" creationId="{C35255F0-CBEB-426F-A589-4643E70D3801}"/>
          </ac:picMkLst>
        </pc:picChg>
      </pc:sldChg>
      <pc:sldChg chg="addSp delSp add">
        <pc:chgData name="Grégory Morel" userId="732ee2fcb39904ba" providerId="LiveId" clId="{823C7A04-0D97-4D5A-9783-33C194CD1F5A}" dt="2021-05-19T08:16:12.688" v="12530"/>
        <pc:sldMkLst>
          <pc:docMk/>
          <pc:sldMk cId="3956009491" sldId="833"/>
        </pc:sldMkLst>
        <pc:picChg chg="del">
          <ac:chgData name="Grégory Morel" userId="732ee2fcb39904ba" providerId="LiveId" clId="{823C7A04-0D97-4D5A-9783-33C194CD1F5A}" dt="2021-05-19T08:16:01.599" v="12525" actId="478"/>
          <ac:picMkLst>
            <pc:docMk/>
            <pc:sldMk cId="3956009491" sldId="833"/>
            <ac:picMk id="7" creationId="{1E008A9A-CAAC-439A-B418-A13E491CFBFF}"/>
          </ac:picMkLst>
        </pc:picChg>
        <pc:picChg chg="add">
          <ac:chgData name="Grégory Morel" userId="732ee2fcb39904ba" providerId="LiveId" clId="{823C7A04-0D97-4D5A-9783-33C194CD1F5A}" dt="2021-05-19T08:16:12.688" v="12530"/>
          <ac:picMkLst>
            <pc:docMk/>
            <pc:sldMk cId="3956009491" sldId="833"/>
            <ac:picMk id="8" creationId="{718003E6-F0BF-4476-BBF6-436EBB1D1B85}"/>
          </ac:picMkLst>
        </pc:picChg>
      </pc:sldChg>
      <pc:sldChg chg="addSp delSp add">
        <pc:chgData name="Grégory Morel" userId="732ee2fcb39904ba" providerId="LiveId" clId="{823C7A04-0D97-4D5A-9783-33C194CD1F5A}" dt="2021-05-19T08:16:24.460" v="12532"/>
        <pc:sldMkLst>
          <pc:docMk/>
          <pc:sldMk cId="3661530145" sldId="834"/>
        </pc:sldMkLst>
        <pc:picChg chg="del">
          <ac:chgData name="Grégory Morel" userId="732ee2fcb39904ba" providerId="LiveId" clId="{823C7A04-0D97-4D5A-9783-33C194CD1F5A}" dt="2021-05-19T08:16:03.911" v="12526" actId="478"/>
          <ac:picMkLst>
            <pc:docMk/>
            <pc:sldMk cId="3661530145" sldId="834"/>
            <ac:picMk id="7" creationId="{1E008A9A-CAAC-439A-B418-A13E491CFBFF}"/>
          </ac:picMkLst>
        </pc:picChg>
        <pc:picChg chg="add">
          <ac:chgData name="Grégory Morel" userId="732ee2fcb39904ba" providerId="LiveId" clId="{823C7A04-0D97-4D5A-9783-33C194CD1F5A}" dt="2021-05-19T08:16:24.460" v="12532"/>
          <ac:picMkLst>
            <pc:docMk/>
            <pc:sldMk cId="3661530145" sldId="834"/>
            <ac:picMk id="8" creationId="{39C4A328-BC4D-4F1C-8F24-654D1145C118}"/>
          </ac:picMkLst>
        </pc:picChg>
      </pc:sldChg>
      <pc:sldChg chg="addSp delSp add">
        <pc:chgData name="Grégory Morel" userId="732ee2fcb39904ba" providerId="LiveId" clId="{823C7A04-0D97-4D5A-9783-33C194CD1F5A}" dt="2021-05-19T08:16:39.272" v="12536"/>
        <pc:sldMkLst>
          <pc:docMk/>
          <pc:sldMk cId="2218507298" sldId="835"/>
        </pc:sldMkLst>
        <pc:picChg chg="add">
          <ac:chgData name="Grégory Morel" userId="732ee2fcb39904ba" providerId="LiveId" clId="{823C7A04-0D97-4D5A-9783-33C194CD1F5A}" dt="2021-05-19T08:16:39.272" v="12536"/>
          <ac:picMkLst>
            <pc:docMk/>
            <pc:sldMk cId="2218507298" sldId="835"/>
            <ac:picMk id="7" creationId="{F433F975-27EC-4B3E-9551-6423E997EB5B}"/>
          </ac:picMkLst>
        </pc:picChg>
        <pc:picChg chg="del">
          <ac:chgData name="Grégory Morel" userId="732ee2fcb39904ba" providerId="LiveId" clId="{823C7A04-0D97-4D5A-9783-33C194CD1F5A}" dt="2021-05-19T08:16:31.759" v="12534" actId="478"/>
          <ac:picMkLst>
            <pc:docMk/>
            <pc:sldMk cId="2218507298" sldId="835"/>
            <ac:picMk id="8" creationId="{39C4A328-BC4D-4F1C-8F24-654D1145C118}"/>
          </ac:picMkLst>
        </pc:picChg>
      </pc:sldChg>
      <pc:sldChg chg="addSp modSp add modNotesTx">
        <pc:chgData name="Grégory Morel" userId="732ee2fcb39904ba" providerId="LiveId" clId="{823C7A04-0D97-4D5A-9783-33C194CD1F5A}" dt="2021-05-21T07:25:46.625" v="12773"/>
        <pc:sldMkLst>
          <pc:docMk/>
          <pc:sldMk cId="2680825454" sldId="836"/>
        </pc:sldMkLst>
        <pc:spChg chg="mod">
          <ac:chgData name="Grégory Morel" userId="732ee2fcb39904ba" providerId="LiveId" clId="{823C7A04-0D97-4D5A-9783-33C194CD1F5A}" dt="2021-05-20T21:14:10.904" v="12628" actId="20577"/>
          <ac:spMkLst>
            <pc:docMk/>
            <pc:sldMk cId="2680825454" sldId="836"/>
            <ac:spMk id="17" creationId="{9A665DF7-540C-4493-9513-CEDB0DF38735}"/>
          </ac:spMkLst>
        </pc:spChg>
        <pc:picChg chg="mod">
          <ac:chgData name="Grégory Morel" userId="732ee2fcb39904ba" providerId="LiveId" clId="{823C7A04-0D97-4D5A-9783-33C194CD1F5A}" dt="2021-05-20T21:13:47.067" v="12623" actId="1036"/>
          <ac:picMkLst>
            <pc:docMk/>
            <pc:sldMk cId="2680825454" sldId="836"/>
            <ac:picMk id="7" creationId="{17E39B9A-C899-4547-9D36-7061F2E22C3B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2680825454" sldId="836"/>
            <ac:inkMk id="3" creationId="{D61B489D-33B0-4D0F-92D2-7240704DDDE4}"/>
          </ac:inkMkLst>
        </pc:inkChg>
      </pc:sldChg>
      <pc:sldChg chg="addSp modSp add modNotesTx">
        <pc:chgData name="Grégory Morel" userId="732ee2fcb39904ba" providerId="LiveId" clId="{823C7A04-0D97-4D5A-9783-33C194CD1F5A}" dt="2021-05-21T07:25:46.625" v="12773"/>
        <pc:sldMkLst>
          <pc:docMk/>
          <pc:sldMk cId="3952985381" sldId="837"/>
        </pc:sldMkLst>
        <pc:spChg chg="mod">
          <ac:chgData name="Grégory Morel" userId="732ee2fcb39904ba" providerId="LiveId" clId="{823C7A04-0D97-4D5A-9783-33C194CD1F5A}" dt="2021-05-20T21:14:21.216" v="12635" actId="20577"/>
          <ac:spMkLst>
            <pc:docMk/>
            <pc:sldMk cId="3952985381" sldId="837"/>
            <ac:spMk id="6" creationId="{EA66023B-805D-4D0D-BAF2-0FCF776EF312}"/>
          </ac:spMkLst>
        </pc:spChg>
        <pc:picChg chg="mod">
          <ac:chgData name="Grégory Morel" userId="732ee2fcb39904ba" providerId="LiveId" clId="{823C7A04-0D97-4D5A-9783-33C194CD1F5A}" dt="2021-05-20T21:18:59.374" v="12639" actId="1076"/>
          <ac:picMkLst>
            <pc:docMk/>
            <pc:sldMk cId="3952985381" sldId="837"/>
            <ac:picMk id="3" creationId="{4682DF1A-390D-4997-9DAF-4DF9F0E46765}"/>
          </ac:picMkLst>
        </pc:picChg>
        <pc:inkChg chg="add">
          <ac:chgData name="Grégory Morel" userId="732ee2fcb39904ba" providerId="LiveId" clId="{823C7A04-0D97-4D5A-9783-33C194CD1F5A}" dt="2021-05-21T07:25:46.625" v="12773"/>
          <ac:inkMkLst>
            <pc:docMk/>
            <pc:sldMk cId="3952985381" sldId="837"/>
            <ac:inkMk id="4" creationId="{8811097F-FB19-4D93-AE7E-0027A96F7A6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3D31A-4729-41EE-B907-69024B27D457}" type="datetimeFigureOut">
              <a:rPr lang="fr-FR" smtClean="0"/>
              <a:t>21/04/2023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528C-9D31-438D-87F9-27A132134E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66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801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2482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0879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601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4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917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9109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988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264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778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749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1567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7508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80361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4539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4155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469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9340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9424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8028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5950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9455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1908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1102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8071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7928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7056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2302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0893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8211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3704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Tout </a:t>
            </a:r>
            <a:r>
              <a:rPr lang="en-US" dirty="0" err="1"/>
              <a:t>couplage</a:t>
            </a:r>
            <a:r>
              <a:rPr lang="en-US" dirty="0"/>
              <a:t> parfait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couverture par arêtes</a:t>
            </a:r>
          </a:p>
          <a:p>
            <a:pPr marL="171450" marR="0" lvl="0" indent="-1714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 dominant</a:t>
            </a:r>
            <a:r>
              <a:rPr lang="en-US" baseline="0" dirty="0"/>
              <a:t> </a:t>
            </a:r>
            <a:r>
              <a:rPr lang="en-US" baseline="0" dirty="0" err="1"/>
              <a:t>n’est</a:t>
            </a:r>
            <a:r>
              <a:rPr lang="en-US" baseline="0" dirty="0"/>
              <a:t> pas </a:t>
            </a:r>
            <a:r>
              <a:rPr lang="en-US" baseline="0" dirty="0" err="1"/>
              <a:t>forcément</a:t>
            </a:r>
            <a:r>
              <a:rPr lang="en-US" baseline="0" dirty="0"/>
              <a:t> un transversal (sur </a:t>
            </a:r>
            <a:r>
              <a:rPr lang="en-US" baseline="0" dirty="0" err="1"/>
              <a:t>l’exemple</a:t>
            </a:r>
            <a:r>
              <a:rPr lang="en-US" baseline="0" dirty="0"/>
              <a:t>, </a:t>
            </a:r>
            <a:r>
              <a:rPr lang="en-US" baseline="0" dirty="0" err="1"/>
              <a:t>une</a:t>
            </a:r>
            <a:r>
              <a:rPr lang="en-US" baseline="0" dirty="0"/>
              <a:t> arête </a:t>
            </a:r>
            <a:r>
              <a:rPr lang="en-US" baseline="0" dirty="0" err="1"/>
              <a:t>n’est</a:t>
            </a:r>
            <a:r>
              <a:rPr lang="en-US" baseline="0" dirty="0"/>
              <a:t> pas </a:t>
            </a:r>
            <a:r>
              <a:rPr lang="en-US" baseline="0" dirty="0" err="1"/>
              <a:t>touchée</a:t>
            </a:r>
            <a:r>
              <a:rPr lang="en-US" baseline="0" dirty="0"/>
              <a:t> par le dominant)</a:t>
            </a:r>
          </a:p>
          <a:p>
            <a:pPr marL="171450" marR="0" lvl="0" indent="-1714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 arête-dominant</a:t>
            </a:r>
            <a:r>
              <a:rPr lang="en-US" baseline="0" dirty="0"/>
              <a:t> </a:t>
            </a:r>
            <a:r>
              <a:rPr lang="en-US" baseline="0" dirty="0" err="1"/>
              <a:t>n’est</a:t>
            </a:r>
            <a:r>
              <a:rPr lang="en-US" baseline="0" dirty="0"/>
              <a:t> pas </a:t>
            </a:r>
            <a:r>
              <a:rPr lang="en-US" baseline="0" dirty="0" err="1"/>
              <a:t>forcément</a:t>
            </a:r>
            <a:r>
              <a:rPr lang="en-US" baseline="0" dirty="0"/>
              <a:t> </a:t>
            </a:r>
            <a:r>
              <a:rPr lang="en-US" baseline="0" dirty="0" err="1"/>
              <a:t>une</a:t>
            </a:r>
            <a:r>
              <a:rPr lang="en-US" baseline="0" dirty="0"/>
              <a:t> couverture par arêtes (sur </a:t>
            </a:r>
            <a:r>
              <a:rPr lang="en-US" baseline="0" dirty="0" err="1"/>
              <a:t>l’exemple</a:t>
            </a:r>
            <a:r>
              <a:rPr lang="en-US" baseline="0" dirty="0"/>
              <a:t>, un </a:t>
            </a:r>
            <a:r>
              <a:rPr lang="en-US" baseline="0" dirty="0" err="1"/>
              <a:t>sommet</a:t>
            </a:r>
            <a:r>
              <a:rPr lang="en-US" baseline="0" dirty="0"/>
              <a:t> </a:t>
            </a:r>
            <a:r>
              <a:rPr lang="en-US" baseline="0" dirty="0" err="1"/>
              <a:t>n’est</a:t>
            </a:r>
            <a:r>
              <a:rPr lang="en-US" baseline="0" dirty="0"/>
              <a:t> pas touché par l’ arête-dominant)</a:t>
            </a:r>
          </a:p>
          <a:p>
            <a:pPr marL="171450" marR="0" lvl="0" indent="-1714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171450" marR="0" lvl="0" indent="-1714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 </a:t>
            </a:r>
            <a:r>
              <a:rPr lang="en-US" dirty="0" err="1"/>
              <a:t>est</a:t>
            </a:r>
            <a:r>
              <a:rPr lang="en-US" dirty="0"/>
              <a:t> un stable</a:t>
            </a:r>
            <a:r>
              <a:rPr lang="en-US" baseline="0" dirty="0"/>
              <a:t> </a:t>
            </a:r>
            <a:r>
              <a:rPr lang="en-US" baseline="0" dirty="0" err="1"/>
              <a:t>ssi</a:t>
            </a:r>
            <a:r>
              <a:rPr lang="en-US" baseline="0" dirty="0"/>
              <a:t> V\S </a:t>
            </a:r>
            <a:r>
              <a:rPr lang="en-US" baseline="0" dirty="0" err="1"/>
              <a:t>est</a:t>
            </a:r>
            <a:r>
              <a:rPr lang="en-US" baseline="0" dirty="0"/>
              <a:t> un transversal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7047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658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4233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908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0674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1700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4047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110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6247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720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174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9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892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63938" y="119285"/>
            <a:ext cx="9144001" cy="900747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86798" y="882873"/>
            <a:ext cx="9144001" cy="4457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Myriad Pro Light" panose="020B0403030403020204" pitchFamily="34" charset="0"/>
              </a:defRPr>
            </a:lvl1pPr>
            <a:lvl2pPr marL="457151" indent="0" algn="ctr">
              <a:buNone/>
              <a:defRPr sz="2000"/>
            </a:lvl2pPr>
            <a:lvl3pPr marL="914300" indent="0" algn="ctr">
              <a:buNone/>
              <a:defRPr sz="1800"/>
            </a:lvl3pPr>
            <a:lvl4pPr marL="1371451" indent="0" algn="ctr">
              <a:buNone/>
              <a:defRPr sz="1600"/>
            </a:lvl4pPr>
            <a:lvl5pPr marL="1828599" indent="0" algn="ctr">
              <a:buNone/>
              <a:defRPr sz="1600"/>
            </a:lvl5pPr>
            <a:lvl6pPr marL="2285751" indent="0" algn="ctr">
              <a:buNone/>
              <a:defRPr sz="1600"/>
            </a:lvl6pPr>
            <a:lvl7pPr marL="2742899" indent="0" algn="ctr">
              <a:buNone/>
              <a:defRPr sz="1600"/>
            </a:lvl7pPr>
            <a:lvl8pPr marL="3200048" indent="0" algn="ctr">
              <a:buNone/>
              <a:defRPr sz="1600"/>
            </a:lvl8pPr>
            <a:lvl9pPr marL="365719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7618" y="471393"/>
            <a:ext cx="937260" cy="600075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95" y="520663"/>
            <a:ext cx="729985" cy="465076"/>
          </a:xfrm>
          <a:prstGeom prst="rect">
            <a:avLst/>
          </a:prstGeom>
          <a:noFill/>
        </p:spPr>
        <p:txBody>
          <a:bodyPr/>
          <a:lstStyle>
            <a:lvl1pPr algn="ctr">
              <a:defRPr sz="280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fld id="{CCB13F18-A32D-40F8-92A2-4CABB04772E8}" type="slidenum">
              <a:rPr lang="bg-BG" smtClean="0"/>
              <a:pPr/>
              <a:t>‹N°›</a:t>
            </a:fld>
            <a:endParaRPr lang="bg-BG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11561329" y="7234321"/>
            <a:ext cx="311009" cy="194979"/>
          </a:xfrm>
          <a:custGeom>
            <a:avLst/>
            <a:gdLst>
              <a:gd name="T0" fmla="*/ 2677 w 3900"/>
              <a:gd name="T1" fmla="*/ 521 h 2445"/>
              <a:gd name="T2" fmla="*/ 2677 w 3900"/>
              <a:gd name="T3" fmla="*/ 0 h 2445"/>
              <a:gd name="T4" fmla="*/ 3900 w 3900"/>
              <a:gd name="T5" fmla="*/ 1222 h 2445"/>
              <a:gd name="T6" fmla="*/ 2677 w 3900"/>
              <a:gd name="T7" fmla="*/ 2445 h 2445"/>
              <a:gd name="T8" fmla="*/ 2677 w 3900"/>
              <a:gd name="T9" fmla="*/ 1923 h 2445"/>
              <a:gd name="T10" fmla="*/ 0 w 3900"/>
              <a:gd name="T11" fmla="*/ 1923 h 2445"/>
              <a:gd name="T12" fmla="*/ 1401 w 3900"/>
              <a:gd name="T13" fmla="*/ 521 h 2445"/>
              <a:gd name="T14" fmla="*/ 2677 w 3900"/>
              <a:gd name="T15" fmla="*/ 521 h 2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0" h="2445">
                <a:moveTo>
                  <a:pt x="2677" y="521"/>
                </a:moveTo>
                <a:lnTo>
                  <a:pt x="2677" y="0"/>
                </a:lnTo>
                <a:lnTo>
                  <a:pt x="3900" y="1222"/>
                </a:lnTo>
                <a:lnTo>
                  <a:pt x="2677" y="2445"/>
                </a:lnTo>
                <a:lnTo>
                  <a:pt x="2677" y="1923"/>
                </a:lnTo>
                <a:lnTo>
                  <a:pt x="0" y="1923"/>
                </a:lnTo>
                <a:lnTo>
                  <a:pt x="1401" y="521"/>
                </a:lnTo>
                <a:lnTo>
                  <a:pt x="2677" y="5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sz="1351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11306194" y="7234321"/>
            <a:ext cx="311009" cy="194979"/>
          </a:xfrm>
          <a:custGeom>
            <a:avLst/>
            <a:gdLst>
              <a:gd name="T0" fmla="*/ 2677 w 3900"/>
              <a:gd name="T1" fmla="*/ 521 h 2445"/>
              <a:gd name="T2" fmla="*/ 2677 w 3900"/>
              <a:gd name="T3" fmla="*/ 0 h 2445"/>
              <a:gd name="T4" fmla="*/ 3900 w 3900"/>
              <a:gd name="T5" fmla="*/ 1222 h 2445"/>
              <a:gd name="T6" fmla="*/ 2677 w 3900"/>
              <a:gd name="T7" fmla="*/ 2445 h 2445"/>
              <a:gd name="T8" fmla="*/ 2677 w 3900"/>
              <a:gd name="T9" fmla="*/ 1923 h 2445"/>
              <a:gd name="T10" fmla="*/ 0 w 3900"/>
              <a:gd name="T11" fmla="*/ 1923 h 2445"/>
              <a:gd name="T12" fmla="*/ 1401 w 3900"/>
              <a:gd name="T13" fmla="*/ 521 h 2445"/>
              <a:gd name="T14" fmla="*/ 2677 w 3900"/>
              <a:gd name="T15" fmla="*/ 521 h 2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0" h="2445">
                <a:moveTo>
                  <a:pt x="2677" y="521"/>
                </a:moveTo>
                <a:lnTo>
                  <a:pt x="2677" y="0"/>
                </a:lnTo>
                <a:lnTo>
                  <a:pt x="3900" y="1222"/>
                </a:lnTo>
                <a:lnTo>
                  <a:pt x="2677" y="2445"/>
                </a:lnTo>
                <a:lnTo>
                  <a:pt x="2677" y="1923"/>
                </a:lnTo>
                <a:lnTo>
                  <a:pt x="0" y="1923"/>
                </a:lnTo>
                <a:lnTo>
                  <a:pt x="1401" y="521"/>
                </a:lnTo>
                <a:lnTo>
                  <a:pt x="2677" y="5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sz="1351"/>
          </a:p>
        </p:txBody>
      </p:sp>
      <p:sp>
        <p:nvSpPr>
          <p:cNvPr id="17" name="Rectangle 16"/>
          <p:cNvSpPr/>
          <p:nvPr userDrawn="1"/>
        </p:nvSpPr>
        <p:spPr>
          <a:xfrm>
            <a:off x="1760101" y="7136912"/>
            <a:ext cx="77484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00" dirty="0">
                <a:solidFill>
                  <a:schemeClr val="accent2">
                    <a:alpha val="79000"/>
                  </a:schemeClr>
                </a:solidFill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GREGORY MOREL 	        STRUCTURES DE DONNEES ET ALGORITHMES AVANCES		CPE LYON 2023</a:t>
            </a:r>
            <a:endParaRPr lang="bg-BG" sz="1300" dirty="0">
              <a:solidFill>
                <a:schemeClr val="accent2">
                  <a:alpha val="79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6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620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304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14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60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l" defTabSz="9143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6" indent="-228576" algn="l" defTabSz="9143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27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5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4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74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24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74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24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75" indent="-228576" algn="l" defTabSz="9143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0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1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9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1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9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8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9" algn="l" defTabSz="9143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8977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2" name="Freeform 5"/>
          <p:cNvSpPr>
            <a:spLocks noEditPoints="1"/>
          </p:cNvSpPr>
          <p:nvPr/>
        </p:nvSpPr>
        <p:spPr bwMode="auto">
          <a:xfrm>
            <a:off x="1200831" y="1915749"/>
            <a:ext cx="9790339" cy="2374029"/>
          </a:xfrm>
          <a:custGeom>
            <a:avLst/>
            <a:gdLst>
              <a:gd name="T0" fmla="*/ 10828 w 11635"/>
              <a:gd name="T1" fmla="*/ 718 h 2818"/>
              <a:gd name="T2" fmla="*/ 10188 w 11635"/>
              <a:gd name="T3" fmla="*/ 754 h 2818"/>
              <a:gd name="T4" fmla="*/ 9592 w 11635"/>
              <a:gd name="T5" fmla="*/ 1294 h 2818"/>
              <a:gd name="T6" fmla="*/ 8364 w 11635"/>
              <a:gd name="T7" fmla="*/ 1162 h 2818"/>
              <a:gd name="T8" fmla="*/ 8092 w 11635"/>
              <a:gd name="T9" fmla="*/ 350 h 2818"/>
              <a:gd name="T10" fmla="*/ 7564 w 11635"/>
              <a:gd name="T11" fmla="*/ 586 h 2818"/>
              <a:gd name="T12" fmla="*/ 7484 w 11635"/>
              <a:gd name="T13" fmla="*/ 642 h 2818"/>
              <a:gd name="T14" fmla="*/ 6692 w 11635"/>
              <a:gd name="T15" fmla="*/ 1450 h 2818"/>
              <a:gd name="T16" fmla="*/ 4340 w 11635"/>
              <a:gd name="T17" fmla="*/ 1650 h 2818"/>
              <a:gd name="T18" fmla="*/ 4000 w 11635"/>
              <a:gd name="T19" fmla="*/ 594 h 2818"/>
              <a:gd name="T20" fmla="*/ 3616 w 11635"/>
              <a:gd name="T21" fmla="*/ 1114 h 2818"/>
              <a:gd name="T22" fmla="*/ 2956 w 11635"/>
              <a:gd name="T23" fmla="*/ 866 h 2818"/>
              <a:gd name="T24" fmla="*/ 2404 w 11635"/>
              <a:gd name="T25" fmla="*/ 142 h 2818"/>
              <a:gd name="T26" fmla="*/ 2384 w 11635"/>
              <a:gd name="T27" fmla="*/ 562 h 2818"/>
              <a:gd name="T28" fmla="*/ 1704 w 11635"/>
              <a:gd name="T29" fmla="*/ 806 h 2818"/>
              <a:gd name="T30" fmla="*/ 536 w 11635"/>
              <a:gd name="T31" fmla="*/ 434 h 2818"/>
              <a:gd name="T32" fmla="*/ 668 w 11635"/>
              <a:gd name="T33" fmla="*/ 834 h 2818"/>
              <a:gd name="T34" fmla="*/ 736 w 11635"/>
              <a:gd name="T35" fmla="*/ 1558 h 2818"/>
              <a:gd name="T36" fmla="*/ 1160 w 11635"/>
              <a:gd name="T37" fmla="*/ 1390 h 2818"/>
              <a:gd name="T38" fmla="*/ 2172 w 11635"/>
              <a:gd name="T39" fmla="*/ 1346 h 2818"/>
              <a:gd name="T40" fmla="*/ 2768 w 11635"/>
              <a:gd name="T41" fmla="*/ 1038 h 2818"/>
              <a:gd name="T42" fmla="*/ 3136 w 11635"/>
              <a:gd name="T43" fmla="*/ 1714 h 2818"/>
              <a:gd name="T44" fmla="*/ 3972 w 11635"/>
              <a:gd name="T45" fmla="*/ 2042 h 2818"/>
              <a:gd name="T46" fmla="*/ 4148 w 11635"/>
              <a:gd name="T47" fmla="*/ 1662 h 2818"/>
              <a:gd name="T48" fmla="*/ 5308 w 11635"/>
              <a:gd name="T49" fmla="*/ 2782 h 2818"/>
              <a:gd name="T50" fmla="*/ 6804 w 11635"/>
              <a:gd name="T51" fmla="*/ 2094 h 2818"/>
              <a:gd name="T52" fmla="*/ 7844 w 11635"/>
              <a:gd name="T53" fmla="*/ 1430 h 2818"/>
              <a:gd name="T54" fmla="*/ 8224 w 11635"/>
              <a:gd name="T55" fmla="*/ 1626 h 2818"/>
              <a:gd name="T56" fmla="*/ 8484 w 11635"/>
              <a:gd name="T57" fmla="*/ 1242 h 2818"/>
              <a:gd name="T58" fmla="*/ 8788 w 11635"/>
              <a:gd name="T59" fmla="*/ 2366 h 2818"/>
              <a:gd name="T60" fmla="*/ 9168 w 11635"/>
              <a:gd name="T61" fmla="*/ 1902 h 2818"/>
              <a:gd name="T62" fmla="*/ 10460 w 11635"/>
              <a:gd name="T63" fmla="*/ 2122 h 2818"/>
              <a:gd name="T64" fmla="*/ 9600 w 11635"/>
              <a:gd name="T65" fmla="*/ 1338 h 2818"/>
              <a:gd name="T66" fmla="*/ 10260 w 11635"/>
              <a:gd name="T67" fmla="*/ 910 h 2818"/>
              <a:gd name="T68" fmla="*/ 10800 w 11635"/>
              <a:gd name="T69" fmla="*/ 754 h 2818"/>
              <a:gd name="T70" fmla="*/ 8180 w 11635"/>
              <a:gd name="T71" fmla="*/ 206 h 2818"/>
              <a:gd name="T72" fmla="*/ 7368 w 11635"/>
              <a:gd name="T73" fmla="*/ 410 h 2818"/>
              <a:gd name="T74" fmla="*/ 4024 w 11635"/>
              <a:gd name="T75" fmla="*/ 646 h 2818"/>
              <a:gd name="T76" fmla="*/ 2336 w 11635"/>
              <a:gd name="T77" fmla="*/ 198 h 2818"/>
              <a:gd name="T78" fmla="*/ 328 w 11635"/>
              <a:gd name="T79" fmla="*/ 522 h 2818"/>
              <a:gd name="T80" fmla="*/ 600 w 11635"/>
              <a:gd name="T81" fmla="*/ 1730 h 2818"/>
              <a:gd name="T82" fmla="*/ 1216 w 11635"/>
              <a:gd name="T83" fmla="*/ 1138 h 2818"/>
              <a:gd name="T84" fmla="*/ 1440 w 11635"/>
              <a:gd name="T85" fmla="*/ 966 h 2818"/>
              <a:gd name="T86" fmla="*/ 2148 w 11635"/>
              <a:gd name="T87" fmla="*/ 1270 h 2818"/>
              <a:gd name="T88" fmla="*/ 3088 w 11635"/>
              <a:gd name="T89" fmla="*/ 1802 h 2818"/>
              <a:gd name="T90" fmla="*/ 3088 w 11635"/>
              <a:gd name="T91" fmla="*/ 1802 h 2818"/>
              <a:gd name="T92" fmla="*/ 3996 w 11635"/>
              <a:gd name="T93" fmla="*/ 2150 h 2818"/>
              <a:gd name="T94" fmla="*/ 3980 w 11635"/>
              <a:gd name="T95" fmla="*/ 1430 h 2818"/>
              <a:gd name="T96" fmla="*/ 5200 w 11635"/>
              <a:gd name="T97" fmla="*/ 1830 h 2818"/>
              <a:gd name="T98" fmla="*/ 6440 w 11635"/>
              <a:gd name="T99" fmla="*/ 2046 h 2818"/>
              <a:gd name="T100" fmla="*/ 7528 w 11635"/>
              <a:gd name="T101" fmla="*/ 906 h 2818"/>
              <a:gd name="T102" fmla="*/ 8788 w 11635"/>
              <a:gd name="T103" fmla="*/ 2582 h 2818"/>
              <a:gd name="T104" fmla="*/ 9172 w 11635"/>
              <a:gd name="T105" fmla="*/ 1678 h 2818"/>
              <a:gd name="T106" fmla="*/ 10144 w 11635"/>
              <a:gd name="T107" fmla="*/ 2010 h 2818"/>
              <a:gd name="T108" fmla="*/ 9920 w 11635"/>
              <a:gd name="T109" fmla="*/ 1266 h 2818"/>
              <a:gd name="T110" fmla="*/ 10400 w 11635"/>
              <a:gd name="T111" fmla="*/ 314 h 2818"/>
              <a:gd name="T112" fmla="*/ 11408 w 11635"/>
              <a:gd name="T113" fmla="*/ 123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635" h="2818">
                <a:moveTo>
                  <a:pt x="11432" y="934"/>
                </a:moveTo>
                <a:cubicBezTo>
                  <a:pt x="11418" y="929"/>
                  <a:pt x="11387" y="919"/>
                  <a:pt x="11368" y="922"/>
                </a:cubicBezTo>
                <a:cubicBezTo>
                  <a:pt x="11322" y="930"/>
                  <a:pt x="11283" y="940"/>
                  <a:pt x="11252" y="962"/>
                </a:cubicBezTo>
                <a:cubicBezTo>
                  <a:pt x="11237" y="973"/>
                  <a:pt x="11231" y="991"/>
                  <a:pt x="11212" y="998"/>
                </a:cubicBezTo>
                <a:cubicBezTo>
                  <a:pt x="11183" y="967"/>
                  <a:pt x="11140" y="947"/>
                  <a:pt x="11104" y="922"/>
                </a:cubicBezTo>
                <a:cubicBezTo>
                  <a:pt x="11043" y="879"/>
                  <a:pt x="10985" y="829"/>
                  <a:pt x="10924" y="786"/>
                </a:cubicBezTo>
                <a:cubicBezTo>
                  <a:pt x="10893" y="764"/>
                  <a:pt x="10851" y="747"/>
                  <a:pt x="10828" y="718"/>
                </a:cubicBezTo>
                <a:cubicBezTo>
                  <a:pt x="10824" y="713"/>
                  <a:pt x="10846" y="671"/>
                  <a:pt x="10852" y="658"/>
                </a:cubicBezTo>
                <a:cubicBezTo>
                  <a:pt x="10872" y="616"/>
                  <a:pt x="10901" y="530"/>
                  <a:pt x="10884" y="458"/>
                </a:cubicBezTo>
                <a:cubicBezTo>
                  <a:pt x="10843" y="288"/>
                  <a:pt x="10761" y="177"/>
                  <a:pt x="10604" y="126"/>
                </a:cubicBezTo>
                <a:cubicBezTo>
                  <a:pt x="10572" y="121"/>
                  <a:pt x="10540" y="115"/>
                  <a:pt x="10508" y="110"/>
                </a:cubicBezTo>
                <a:cubicBezTo>
                  <a:pt x="10453" y="98"/>
                  <a:pt x="10370" y="132"/>
                  <a:pt x="10336" y="146"/>
                </a:cubicBezTo>
                <a:cubicBezTo>
                  <a:pt x="10218" y="197"/>
                  <a:pt x="10140" y="286"/>
                  <a:pt x="10104" y="418"/>
                </a:cubicBezTo>
                <a:cubicBezTo>
                  <a:pt x="10066" y="558"/>
                  <a:pt x="10133" y="680"/>
                  <a:pt x="10188" y="754"/>
                </a:cubicBezTo>
                <a:cubicBezTo>
                  <a:pt x="10206" y="779"/>
                  <a:pt x="10229" y="811"/>
                  <a:pt x="10260" y="822"/>
                </a:cubicBezTo>
                <a:cubicBezTo>
                  <a:pt x="10247" y="860"/>
                  <a:pt x="10210" y="891"/>
                  <a:pt x="10188" y="922"/>
                </a:cubicBezTo>
                <a:cubicBezTo>
                  <a:pt x="10149" y="977"/>
                  <a:pt x="10115" y="1031"/>
                  <a:pt x="10076" y="1086"/>
                </a:cubicBezTo>
                <a:cubicBezTo>
                  <a:pt x="10063" y="1104"/>
                  <a:pt x="10043" y="1118"/>
                  <a:pt x="10036" y="1142"/>
                </a:cubicBezTo>
                <a:cubicBezTo>
                  <a:pt x="9945" y="1117"/>
                  <a:pt x="9860" y="1150"/>
                  <a:pt x="9860" y="1250"/>
                </a:cubicBezTo>
                <a:cubicBezTo>
                  <a:pt x="9794" y="1252"/>
                  <a:pt x="9724" y="1267"/>
                  <a:pt x="9664" y="1282"/>
                </a:cubicBezTo>
                <a:cubicBezTo>
                  <a:pt x="9639" y="1288"/>
                  <a:pt x="9611" y="1282"/>
                  <a:pt x="9592" y="1294"/>
                </a:cubicBezTo>
                <a:cubicBezTo>
                  <a:pt x="9580" y="1279"/>
                  <a:pt x="9580" y="1257"/>
                  <a:pt x="9572" y="1238"/>
                </a:cubicBezTo>
                <a:cubicBezTo>
                  <a:pt x="9553" y="1194"/>
                  <a:pt x="9524" y="1151"/>
                  <a:pt x="9496" y="1114"/>
                </a:cubicBezTo>
                <a:cubicBezTo>
                  <a:pt x="9370" y="946"/>
                  <a:pt x="9064" y="887"/>
                  <a:pt x="8860" y="1022"/>
                </a:cubicBezTo>
                <a:cubicBezTo>
                  <a:pt x="8805" y="1058"/>
                  <a:pt x="8751" y="1114"/>
                  <a:pt x="8716" y="1170"/>
                </a:cubicBezTo>
                <a:cubicBezTo>
                  <a:pt x="8701" y="1194"/>
                  <a:pt x="8695" y="1229"/>
                  <a:pt x="8676" y="1250"/>
                </a:cubicBezTo>
                <a:cubicBezTo>
                  <a:pt x="8653" y="1259"/>
                  <a:pt x="8590" y="1227"/>
                  <a:pt x="8564" y="1218"/>
                </a:cubicBezTo>
                <a:cubicBezTo>
                  <a:pt x="8496" y="1195"/>
                  <a:pt x="8432" y="1185"/>
                  <a:pt x="8364" y="1162"/>
                </a:cubicBezTo>
                <a:cubicBezTo>
                  <a:pt x="8320" y="1147"/>
                  <a:pt x="8273" y="1127"/>
                  <a:pt x="8224" y="1118"/>
                </a:cubicBezTo>
                <a:cubicBezTo>
                  <a:pt x="8228" y="1086"/>
                  <a:pt x="8237" y="1050"/>
                  <a:pt x="8244" y="1018"/>
                </a:cubicBezTo>
                <a:cubicBezTo>
                  <a:pt x="8254" y="974"/>
                  <a:pt x="8240" y="917"/>
                  <a:pt x="8232" y="886"/>
                </a:cubicBezTo>
                <a:cubicBezTo>
                  <a:pt x="8203" y="778"/>
                  <a:pt x="8161" y="688"/>
                  <a:pt x="8084" y="630"/>
                </a:cubicBezTo>
                <a:cubicBezTo>
                  <a:pt x="8061" y="613"/>
                  <a:pt x="8026" y="600"/>
                  <a:pt x="8008" y="578"/>
                </a:cubicBezTo>
                <a:cubicBezTo>
                  <a:pt x="8003" y="572"/>
                  <a:pt x="8042" y="485"/>
                  <a:pt x="8048" y="470"/>
                </a:cubicBezTo>
                <a:cubicBezTo>
                  <a:pt x="8055" y="453"/>
                  <a:pt x="8083" y="354"/>
                  <a:pt x="8092" y="350"/>
                </a:cubicBezTo>
                <a:cubicBezTo>
                  <a:pt x="8104" y="344"/>
                  <a:pt x="8130" y="356"/>
                  <a:pt x="8148" y="350"/>
                </a:cubicBezTo>
                <a:cubicBezTo>
                  <a:pt x="8201" y="333"/>
                  <a:pt x="8272" y="267"/>
                  <a:pt x="8240" y="182"/>
                </a:cubicBezTo>
                <a:cubicBezTo>
                  <a:pt x="8205" y="90"/>
                  <a:pt x="8068" y="61"/>
                  <a:pt x="8008" y="150"/>
                </a:cubicBezTo>
                <a:cubicBezTo>
                  <a:pt x="7970" y="206"/>
                  <a:pt x="7991" y="311"/>
                  <a:pt x="8048" y="330"/>
                </a:cubicBezTo>
                <a:cubicBezTo>
                  <a:pt x="8020" y="406"/>
                  <a:pt x="7992" y="482"/>
                  <a:pt x="7964" y="558"/>
                </a:cubicBezTo>
                <a:cubicBezTo>
                  <a:pt x="7925" y="549"/>
                  <a:pt x="7883" y="536"/>
                  <a:pt x="7840" y="526"/>
                </a:cubicBezTo>
                <a:cubicBezTo>
                  <a:pt x="7735" y="503"/>
                  <a:pt x="7624" y="558"/>
                  <a:pt x="7564" y="586"/>
                </a:cubicBezTo>
                <a:cubicBezTo>
                  <a:pt x="7542" y="550"/>
                  <a:pt x="7498" y="522"/>
                  <a:pt x="7484" y="482"/>
                </a:cubicBezTo>
                <a:cubicBezTo>
                  <a:pt x="7478" y="466"/>
                  <a:pt x="7503" y="443"/>
                  <a:pt x="7496" y="414"/>
                </a:cubicBezTo>
                <a:cubicBezTo>
                  <a:pt x="7485" y="367"/>
                  <a:pt x="7457" y="363"/>
                  <a:pt x="7424" y="338"/>
                </a:cubicBezTo>
                <a:cubicBezTo>
                  <a:pt x="7347" y="336"/>
                  <a:pt x="7318" y="375"/>
                  <a:pt x="7320" y="454"/>
                </a:cubicBezTo>
                <a:cubicBezTo>
                  <a:pt x="7337" y="473"/>
                  <a:pt x="7376" y="545"/>
                  <a:pt x="7428" y="510"/>
                </a:cubicBezTo>
                <a:cubicBezTo>
                  <a:pt x="7468" y="515"/>
                  <a:pt x="7495" y="583"/>
                  <a:pt x="7524" y="606"/>
                </a:cubicBezTo>
                <a:cubicBezTo>
                  <a:pt x="7516" y="625"/>
                  <a:pt x="7499" y="631"/>
                  <a:pt x="7484" y="642"/>
                </a:cubicBezTo>
                <a:cubicBezTo>
                  <a:pt x="7458" y="661"/>
                  <a:pt x="7430" y="700"/>
                  <a:pt x="7412" y="726"/>
                </a:cubicBezTo>
                <a:cubicBezTo>
                  <a:pt x="7333" y="840"/>
                  <a:pt x="7319" y="1020"/>
                  <a:pt x="7380" y="1162"/>
                </a:cubicBezTo>
                <a:cubicBezTo>
                  <a:pt x="7390" y="1185"/>
                  <a:pt x="7394" y="1208"/>
                  <a:pt x="7412" y="1222"/>
                </a:cubicBezTo>
                <a:cubicBezTo>
                  <a:pt x="7386" y="1260"/>
                  <a:pt x="7268" y="1317"/>
                  <a:pt x="7224" y="1346"/>
                </a:cubicBezTo>
                <a:cubicBezTo>
                  <a:pt x="7123" y="1414"/>
                  <a:pt x="7021" y="1480"/>
                  <a:pt x="6916" y="1546"/>
                </a:cubicBezTo>
                <a:cubicBezTo>
                  <a:pt x="6869" y="1576"/>
                  <a:pt x="6824" y="1617"/>
                  <a:pt x="6772" y="1642"/>
                </a:cubicBezTo>
                <a:cubicBezTo>
                  <a:pt x="6745" y="1576"/>
                  <a:pt x="6727" y="1508"/>
                  <a:pt x="6692" y="1450"/>
                </a:cubicBezTo>
                <a:cubicBezTo>
                  <a:pt x="6557" y="1228"/>
                  <a:pt x="6373" y="1066"/>
                  <a:pt x="6104" y="978"/>
                </a:cubicBezTo>
                <a:cubicBezTo>
                  <a:pt x="6053" y="967"/>
                  <a:pt x="6003" y="957"/>
                  <a:pt x="5952" y="946"/>
                </a:cubicBezTo>
                <a:cubicBezTo>
                  <a:pt x="5854" y="924"/>
                  <a:pt x="5702" y="940"/>
                  <a:pt x="5620" y="962"/>
                </a:cubicBezTo>
                <a:cubicBezTo>
                  <a:pt x="5315" y="1042"/>
                  <a:pt x="5132" y="1167"/>
                  <a:pt x="4984" y="1402"/>
                </a:cubicBezTo>
                <a:cubicBezTo>
                  <a:pt x="4935" y="1480"/>
                  <a:pt x="4852" y="1621"/>
                  <a:pt x="4848" y="1738"/>
                </a:cubicBezTo>
                <a:cubicBezTo>
                  <a:pt x="4747" y="1730"/>
                  <a:pt x="4638" y="1706"/>
                  <a:pt x="4544" y="1682"/>
                </a:cubicBezTo>
                <a:cubicBezTo>
                  <a:pt x="4474" y="1664"/>
                  <a:pt x="4410" y="1668"/>
                  <a:pt x="4340" y="1650"/>
                </a:cubicBezTo>
                <a:cubicBezTo>
                  <a:pt x="4287" y="1636"/>
                  <a:pt x="4224" y="1618"/>
                  <a:pt x="4164" y="1618"/>
                </a:cubicBezTo>
                <a:cubicBezTo>
                  <a:pt x="4160" y="1614"/>
                  <a:pt x="4164" y="1618"/>
                  <a:pt x="4160" y="1614"/>
                </a:cubicBezTo>
                <a:cubicBezTo>
                  <a:pt x="4175" y="1416"/>
                  <a:pt x="4126" y="1286"/>
                  <a:pt x="4008" y="1198"/>
                </a:cubicBezTo>
                <a:cubicBezTo>
                  <a:pt x="3976" y="1174"/>
                  <a:pt x="3945" y="1142"/>
                  <a:pt x="3900" y="1130"/>
                </a:cubicBezTo>
                <a:cubicBezTo>
                  <a:pt x="3928" y="1019"/>
                  <a:pt x="4002" y="925"/>
                  <a:pt x="4028" y="814"/>
                </a:cubicBezTo>
                <a:cubicBezTo>
                  <a:pt x="4125" y="816"/>
                  <a:pt x="4193" y="718"/>
                  <a:pt x="4136" y="634"/>
                </a:cubicBezTo>
                <a:cubicBezTo>
                  <a:pt x="4107" y="592"/>
                  <a:pt x="4057" y="588"/>
                  <a:pt x="4000" y="594"/>
                </a:cubicBezTo>
                <a:cubicBezTo>
                  <a:pt x="3977" y="615"/>
                  <a:pt x="3949" y="626"/>
                  <a:pt x="3936" y="658"/>
                </a:cubicBezTo>
                <a:cubicBezTo>
                  <a:pt x="3913" y="714"/>
                  <a:pt x="3948" y="782"/>
                  <a:pt x="3984" y="794"/>
                </a:cubicBezTo>
                <a:cubicBezTo>
                  <a:pt x="3979" y="828"/>
                  <a:pt x="3960" y="855"/>
                  <a:pt x="3948" y="882"/>
                </a:cubicBezTo>
                <a:cubicBezTo>
                  <a:pt x="3926" y="933"/>
                  <a:pt x="3913" y="979"/>
                  <a:pt x="3892" y="1030"/>
                </a:cubicBezTo>
                <a:cubicBezTo>
                  <a:pt x="3881" y="1056"/>
                  <a:pt x="3863" y="1084"/>
                  <a:pt x="3856" y="1114"/>
                </a:cubicBezTo>
                <a:cubicBezTo>
                  <a:pt x="3827" y="1107"/>
                  <a:pt x="3789" y="1101"/>
                  <a:pt x="3756" y="1094"/>
                </a:cubicBezTo>
                <a:cubicBezTo>
                  <a:pt x="3708" y="1084"/>
                  <a:pt x="3648" y="1104"/>
                  <a:pt x="3616" y="1114"/>
                </a:cubicBezTo>
                <a:cubicBezTo>
                  <a:pt x="3526" y="1143"/>
                  <a:pt x="3446" y="1182"/>
                  <a:pt x="3396" y="1250"/>
                </a:cubicBezTo>
                <a:cubicBezTo>
                  <a:pt x="3386" y="1264"/>
                  <a:pt x="3380" y="1278"/>
                  <a:pt x="3368" y="1290"/>
                </a:cubicBezTo>
                <a:cubicBezTo>
                  <a:pt x="3368" y="1291"/>
                  <a:pt x="3368" y="1293"/>
                  <a:pt x="3368" y="1294"/>
                </a:cubicBezTo>
                <a:cubicBezTo>
                  <a:pt x="3318" y="1276"/>
                  <a:pt x="3284" y="1216"/>
                  <a:pt x="3244" y="1186"/>
                </a:cubicBezTo>
                <a:cubicBezTo>
                  <a:pt x="3170" y="1130"/>
                  <a:pt x="3109" y="1057"/>
                  <a:pt x="3036" y="1002"/>
                </a:cubicBezTo>
                <a:cubicBezTo>
                  <a:pt x="3003" y="977"/>
                  <a:pt x="2959" y="949"/>
                  <a:pt x="2936" y="914"/>
                </a:cubicBezTo>
                <a:cubicBezTo>
                  <a:pt x="2933" y="911"/>
                  <a:pt x="2950" y="877"/>
                  <a:pt x="2956" y="866"/>
                </a:cubicBezTo>
                <a:cubicBezTo>
                  <a:pt x="2976" y="828"/>
                  <a:pt x="3006" y="751"/>
                  <a:pt x="2988" y="682"/>
                </a:cubicBezTo>
                <a:cubicBezTo>
                  <a:pt x="2948" y="525"/>
                  <a:pt x="2873" y="452"/>
                  <a:pt x="2716" y="410"/>
                </a:cubicBezTo>
                <a:cubicBezTo>
                  <a:pt x="2681" y="401"/>
                  <a:pt x="2630" y="399"/>
                  <a:pt x="2592" y="410"/>
                </a:cubicBezTo>
                <a:cubicBezTo>
                  <a:pt x="2554" y="421"/>
                  <a:pt x="2522" y="443"/>
                  <a:pt x="2488" y="454"/>
                </a:cubicBezTo>
                <a:cubicBezTo>
                  <a:pt x="2469" y="417"/>
                  <a:pt x="2439" y="387"/>
                  <a:pt x="2416" y="354"/>
                </a:cubicBezTo>
                <a:cubicBezTo>
                  <a:pt x="2398" y="328"/>
                  <a:pt x="2386" y="299"/>
                  <a:pt x="2364" y="278"/>
                </a:cubicBezTo>
                <a:cubicBezTo>
                  <a:pt x="2374" y="237"/>
                  <a:pt x="2421" y="212"/>
                  <a:pt x="2404" y="142"/>
                </a:cubicBezTo>
                <a:cubicBezTo>
                  <a:pt x="2386" y="71"/>
                  <a:pt x="2288" y="0"/>
                  <a:pt x="2200" y="54"/>
                </a:cubicBezTo>
                <a:cubicBezTo>
                  <a:pt x="2117" y="105"/>
                  <a:pt x="2116" y="227"/>
                  <a:pt x="2196" y="282"/>
                </a:cubicBezTo>
                <a:cubicBezTo>
                  <a:pt x="2216" y="296"/>
                  <a:pt x="2279" y="324"/>
                  <a:pt x="2312" y="298"/>
                </a:cubicBezTo>
                <a:cubicBezTo>
                  <a:pt x="2336" y="303"/>
                  <a:pt x="2336" y="321"/>
                  <a:pt x="2348" y="338"/>
                </a:cubicBezTo>
                <a:cubicBezTo>
                  <a:pt x="2366" y="363"/>
                  <a:pt x="2390" y="389"/>
                  <a:pt x="2408" y="414"/>
                </a:cubicBezTo>
                <a:cubicBezTo>
                  <a:pt x="2423" y="436"/>
                  <a:pt x="2432" y="462"/>
                  <a:pt x="2452" y="478"/>
                </a:cubicBezTo>
                <a:cubicBezTo>
                  <a:pt x="2440" y="510"/>
                  <a:pt x="2402" y="533"/>
                  <a:pt x="2384" y="562"/>
                </a:cubicBezTo>
                <a:cubicBezTo>
                  <a:pt x="2337" y="639"/>
                  <a:pt x="2316" y="824"/>
                  <a:pt x="2388" y="894"/>
                </a:cubicBezTo>
                <a:cubicBezTo>
                  <a:pt x="2381" y="915"/>
                  <a:pt x="2362" y="924"/>
                  <a:pt x="2348" y="938"/>
                </a:cubicBezTo>
                <a:cubicBezTo>
                  <a:pt x="2302" y="984"/>
                  <a:pt x="2240" y="1028"/>
                  <a:pt x="2204" y="1082"/>
                </a:cubicBezTo>
                <a:cubicBezTo>
                  <a:pt x="2182" y="1074"/>
                  <a:pt x="2164" y="1057"/>
                  <a:pt x="2140" y="1050"/>
                </a:cubicBezTo>
                <a:cubicBezTo>
                  <a:pt x="2068" y="1028"/>
                  <a:pt x="1983" y="1077"/>
                  <a:pt x="1968" y="1126"/>
                </a:cubicBezTo>
                <a:cubicBezTo>
                  <a:pt x="1876" y="1082"/>
                  <a:pt x="1784" y="1038"/>
                  <a:pt x="1692" y="994"/>
                </a:cubicBezTo>
                <a:cubicBezTo>
                  <a:pt x="1696" y="943"/>
                  <a:pt x="1718" y="871"/>
                  <a:pt x="1704" y="806"/>
                </a:cubicBezTo>
                <a:cubicBezTo>
                  <a:pt x="1658" y="598"/>
                  <a:pt x="1558" y="460"/>
                  <a:pt x="1380" y="386"/>
                </a:cubicBezTo>
                <a:cubicBezTo>
                  <a:pt x="1243" y="329"/>
                  <a:pt x="1038" y="350"/>
                  <a:pt x="928" y="418"/>
                </a:cubicBezTo>
                <a:cubicBezTo>
                  <a:pt x="899" y="436"/>
                  <a:pt x="874" y="462"/>
                  <a:pt x="848" y="482"/>
                </a:cubicBezTo>
                <a:cubicBezTo>
                  <a:pt x="806" y="513"/>
                  <a:pt x="753" y="564"/>
                  <a:pt x="736" y="618"/>
                </a:cubicBezTo>
                <a:cubicBezTo>
                  <a:pt x="682" y="602"/>
                  <a:pt x="633" y="554"/>
                  <a:pt x="588" y="526"/>
                </a:cubicBezTo>
                <a:cubicBezTo>
                  <a:pt x="566" y="512"/>
                  <a:pt x="540" y="506"/>
                  <a:pt x="524" y="486"/>
                </a:cubicBezTo>
                <a:cubicBezTo>
                  <a:pt x="520" y="480"/>
                  <a:pt x="533" y="447"/>
                  <a:pt x="536" y="434"/>
                </a:cubicBezTo>
                <a:cubicBezTo>
                  <a:pt x="546" y="391"/>
                  <a:pt x="532" y="337"/>
                  <a:pt x="520" y="310"/>
                </a:cubicBezTo>
                <a:cubicBezTo>
                  <a:pt x="447" y="142"/>
                  <a:pt x="202" y="109"/>
                  <a:pt x="96" y="270"/>
                </a:cubicBezTo>
                <a:cubicBezTo>
                  <a:pt x="0" y="416"/>
                  <a:pt x="100" y="588"/>
                  <a:pt x="224" y="630"/>
                </a:cubicBezTo>
                <a:cubicBezTo>
                  <a:pt x="331" y="666"/>
                  <a:pt x="473" y="601"/>
                  <a:pt x="496" y="530"/>
                </a:cubicBezTo>
                <a:cubicBezTo>
                  <a:pt x="570" y="551"/>
                  <a:pt x="639" y="636"/>
                  <a:pt x="712" y="658"/>
                </a:cubicBezTo>
                <a:cubicBezTo>
                  <a:pt x="707" y="681"/>
                  <a:pt x="695" y="701"/>
                  <a:pt x="688" y="722"/>
                </a:cubicBezTo>
                <a:cubicBezTo>
                  <a:pt x="681" y="759"/>
                  <a:pt x="675" y="797"/>
                  <a:pt x="668" y="834"/>
                </a:cubicBezTo>
                <a:cubicBezTo>
                  <a:pt x="663" y="855"/>
                  <a:pt x="669" y="891"/>
                  <a:pt x="672" y="906"/>
                </a:cubicBezTo>
                <a:cubicBezTo>
                  <a:pt x="675" y="933"/>
                  <a:pt x="677" y="959"/>
                  <a:pt x="680" y="986"/>
                </a:cubicBezTo>
                <a:cubicBezTo>
                  <a:pt x="705" y="1079"/>
                  <a:pt x="747" y="1140"/>
                  <a:pt x="796" y="1206"/>
                </a:cubicBezTo>
                <a:cubicBezTo>
                  <a:pt x="818" y="1236"/>
                  <a:pt x="850" y="1277"/>
                  <a:pt x="888" y="1290"/>
                </a:cubicBezTo>
                <a:cubicBezTo>
                  <a:pt x="875" y="1330"/>
                  <a:pt x="845" y="1364"/>
                  <a:pt x="824" y="1398"/>
                </a:cubicBezTo>
                <a:cubicBezTo>
                  <a:pt x="805" y="1429"/>
                  <a:pt x="795" y="1460"/>
                  <a:pt x="776" y="1490"/>
                </a:cubicBezTo>
                <a:cubicBezTo>
                  <a:pt x="763" y="1511"/>
                  <a:pt x="743" y="1532"/>
                  <a:pt x="736" y="1558"/>
                </a:cubicBezTo>
                <a:cubicBezTo>
                  <a:pt x="646" y="1545"/>
                  <a:pt x="584" y="1558"/>
                  <a:pt x="544" y="1618"/>
                </a:cubicBezTo>
                <a:cubicBezTo>
                  <a:pt x="492" y="1697"/>
                  <a:pt x="536" y="1805"/>
                  <a:pt x="596" y="1842"/>
                </a:cubicBezTo>
                <a:cubicBezTo>
                  <a:pt x="767" y="1948"/>
                  <a:pt x="924" y="1679"/>
                  <a:pt x="776" y="1586"/>
                </a:cubicBezTo>
                <a:cubicBezTo>
                  <a:pt x="782" y="1553"/>
                  <a:pt x="805" y="1530"/>
                  <a:pt x="820" y="1506"/>
                </a:cubicBezTo>
                <a:cubicBezTo>
                  <a:pt x="857" y="1447"/>
                  <a:pt x="895" y="1385"/>
                  <a:pt x="924" y="1322"/>
                </a:cubicBezTo>
                <a:cubicBezTo>
                  <a:pt x="962" y="1328"/>
                  <a:pt x="993" y="1354"/>
                  <a:pt x="1028" y="1366"/>
                </a:cubicBezTo>
                <a:cubicBezTo>
                  <a:pt x="1069" y="1380"/>
                  <a:pt x="1116" y="1380"/>
                  <a:pt x="1160" y="1390"/>
                </a:cubicBezTo>
                <a:cubicBezTo>
                  <a:pt x="1210" y="1401"/>
                  <a:pt x="1298" y="1378"/>
                  <a:pt x="1332" y="1366"/>
                </a:cubicBezTo>
                <a:cubicBezTo>
                  <a:pt x="1471" y="1319"/>
                  <a:pt x="1557" y="1252"/>
                  <a:pt x="1628" y="1138"/>
                </a:cubicBezTo>
                <a:cubicBezTo>
                  <a:pt x="1646" y="1110"/>
                  <a:pt x="1670" y="1077"/>
                  <a:pt x="1676" y="1038"/>
                </a:cubicBezTo>
                <a:cubicBezTo>
                  <a:pt x="1730" y="1065"/>
                  <a:pt x="1785" y="1086"/>
                  <a:pt x="1840" y="1114"/>
                </a:cubicBezTo>
                <a:cubicBezTo>
                  <a:pt x="1873" y="1131"/>
                  <a:pt x="1909" y="1157"/>
                  <a:pt x="1948" y="1166"/>
                </a:cubicBezTo>
                <a:cubicBezTo>
                  <a:pt x="1946" y="1203"/>
                  <a:pt x="1943" y="1235"/>
                  <a:pt x="1956" y="1266"/>
                </a:cubicBezTo>
                <a:cubicBezTo>
                  <a:pt x="1984" y="1332"/>
                  <a:pt x="2084" y="1391"/>
                  <a:pt x="2172" y="1346"/>
                </a:cubicBezTo>
                <a:cubicBezTo>
                  <a:pt x="2221" y="1321"/>
                  <a:pt x="2274" y="1253"/>
                  <a:pt x="2252" y="1170"/>
                </a:cubicBezTo>
                <a:cubicBezTo>
                  <a:pt x="2246" y="1148"/>
                  <a:pt x="2247" y="1134"/>
                  <a:pt x="2232" y="1122"/>
                </a:cubicBezTo>
                <a:cubicBezTo>
                  <a:pt x="2241" y="1097"/>
                  <a:pt x="2268" y="1081"/>
                  <a:pt x="2288" y="1066"/>
                </a:cubicBezTo>
                <a:cubicBezTo>
                  <a:pt x="2335" y="1031"/>
                  <a:pt x="2366" y="975"/>
                  <a:pt x="2416" y="942"/>
                </a:cubicBezTo>
                <a:cubicBezTo>
                  <a:pt x="2416" y="941"/>
                  <a:pt x="2416" y="939"/>
                  <a:pt x="2416" y="938"/>
                </a:cubicBezTo>
                <a:cubicBezTo>
                  <a:pt x="2417" y="938"/>
                  <a:pt x="2419" y="938"/>
                  <a:pt x="2420" y="938"/>
                </a:cubicBezTo>
                <a:cubicBezTo>
                  <a:pt x="2471" y="1023"/>
                  <a:pt x="2637" y="1086"/>
                  <a:pt x="2768" y="1038"/>
                </a:cubicBezTo>
                <a:cubicBezTo>
                  <a:pt x="2822" y="1018"/>
                  <a:pt x="2857" y="983"/>
                  <a:pt x="2900" y="954"/>
                </a:cubicBezTo>
                <a:cubicBezTo>
                  <a:pt x="2908" y="946"/>
                  <a:pt x="2989" y="1028"/>
                  <a:pt x="3004" y="1042"/>
                </a:cubicBezTo>
                <a:cubicBezTo>
                  <a:pt x="3076" y="1106"/>
                  <a:pt x="3147" y="1172"/>
                  <a:pt x="3224" y="1230"/>
                </a:cubicBezTo>
                <a:cubicBezTo>
                  <a:pt x="3265" y="1261"/>
                  <a:pt x="3296" y="1306"/>
                  <a:pt x="3340" y="1334"/>
                </a:cubicBezTo>
                <a:cubicBezTo>
                  <a:pt x="3328" y="1370"/>
                  <a:pt x="3316" y="1406"/>
                  <a:pt x="3304" y="1442"/>
                </a:cubicBezTo>
                <a:cubicBezTo>
                  <a:pt x="3286" y="1511"/>
                  <a:pt x="3304" y="1588"/>
                  <a:pt x="3312" y="1650"/>
                </a:cubicBezTo>
                <a:cubicBezTo>
                  <a:pt x="3253" y="1671"/>
                  <a:pt x="3195" y="1693"/>
                  <a:pt x="3136" y="1714"/>
                </a:cubicBezTo>
                <a:cubicBezTo>
                  <a:pt x="3074" y="1588"/>
                  <a:pt x="2837" y="1665"/>
                  <a:pt x="2896" y="1826"/>
                </a:cubicBezTo>
                <a:cubicBezTo>
                  <a:pt x="2912" y="1869"/>
                  <a:pt x="2953" y="1902"/>
                  <a:pt x="3000" y="1914"/>
                </a:cubicBezTo>
                <a:cubicBezTo>
                  <a:pt x="3084" y="1936"/>
                  <a:pt x="3180" y="1835"/>
                  <a:pt x="3152" y="1758"/>
                </a:cubicBezTo>
                <a:cubicBezTo>
                  <a:pt x="3195" y="1738"/>
                  <a:pt x="3283" y="1723"/>
                  <a:pt x="3316" y="1694"/>
                </a:cubicBezTo>
                <a:cubicBezTo>
                  <a:pt x="3339" y="1700"/>
                  <a:pt x="3386" y="1800"/>
                  <a:pt x="3408" y="1822"/>
                </a:cubicBezTo>
                <a:cubicBezTo>
                  <a:pt x="3515" y="1931"/>
                  <a:pt x="3709" y="2019"/>
                  <a:pt x="3904" y="1930"/>
                </a:cubicBezTo>
                <a:cubicBezTo>
                  <a:pt x="3925" y="1965"/>
                  <a:pt x="3960" y="2002"/>
                  <a:pt x="3972" y="2042"/>
                </a:cubicBezTo>
                <a:cubicBezTo>
                  <a:pt x="3971" y="2066"/>
                  <a:pt x="3920" y="2099"/>
                  <a:pt x="3936" y="2158"/>
                </a:cubicBezTo>
                <a:cubicBezTo>
                  <a:pt x="3954" y="2224"/>
                  <a:pt x="4040" y="2288"/>
                  <a:pt x="4120" y="2238"/>
                </a:cubicBezTo>
                <a:cubicBezTo>
                  <a:pt x="4192" y="2193"/>
                  <a:pt x="4195" y="2078"/>
                  <a:pt x="4120" y="2034"/>
                </a:cubicBezTo>
                <a:cubicBezTo>
                  <a:pt x="4105" y="2025"/>
                  <a:pt x="4057" y="1998"/>
                  <a:pt x="4028" y="2018"/>
                </a:cubicBezTo>
                <a:cubicBezTo>
                  <a:pt x="3992" y="2013"/>
                  <a:pt x="3974" y="1940"/>
                  <a:pt x="3948" y="1918"/>
                </a:cubicBezTo>
                <a:cubicBezTo>
                  <a:pt x="3954" y="1896"/>
                  <a:pt x="4018" y="1860"/>
                  <a:pt x="4036" y="1842"/>
                </a:cubicBezTo>
                <a:cubicBezTo>
                  <a:pt x="4086" y="1792"/>
                  <a:pt x="4119" y="1734"/>
                  <a:pt x="4148" y="1662"/>
                </a:cubicBezTo>
                <a:cubicBezTo>
                  <a:pt x="4232" y="1667"/>
                  <a:pt x="4334" y="1690"/>
                  <a:pt x="4412" y="1710"/>
                </a:cubicBezTo>
                <a:cubicBezTo>
                  <a:pt x="4502" y="1733"/>
                  <a:pt x="4590" y="1731"/>
                  <a:pt x="4680" y="1754"/>
                </a:cubicBezTo>
                <a:cubicBezTo>
                  <a:pt x="4727" y="1766"/>
                  <a:pt x="4783" y="1782"/>
                  <a:pt x="4836" y="1782"/>
                </a:cubicBezTo>
                <a:cubicBezTo>
                  <a:pt x="4835" y="1864"/>
                  <a:pt x="4813" y="1969"/>
                  <a:pt x="4832" y="2054"/>
                </a:cubicBezTo>
                <a:cubicBezTo>
                  <a:pt x="4846" y="2117"/>
                  <a:pt x="4853" y="2180"/>
                  <a:pt x="4872" y="2238"/>
                </a:cubicBezTo>
                <a:cubicBezTo>
                  <a:pt x="4925" y="2400"/>
                  <a:pt x="5016" y="2537"/>
                  <a:pt x="5128" y="2642"/>
                </a:cubicBezTo>
                <a:cubicBezTo>
                  <a:pt x="5185" y="2695"/>
                  <a:pt x="5239" y="2739"/>
                  <a:pt x="5308" y="2782"/>
                </a:cubicBezTo>
                <a:cubicBezTo>
                  <a:pt x="5324" y="2792"/>
                  <a:pt x="5345" y="2812"/>
                  <a:pt x="5364" y="2818"/>
                </a:cubicBezTo>
                <a:cubicBezTo>
                  <a:pt x="5509" y="2818"/>
                  <a:pt x="5655" y="2818"/>
                  <a:pt x="5800" y="2818"/>
                </a:cubicBezTo>
                <a:cubicBezTo>
                  <a:pt x="5959" y="2818"/>
                  <a:pt x="6117" y="2818"/>
                  <a:pt x="6276" y="2818"/>
                </a:cubicBezTo>
                <a:cubicBezTo>
                  <a:pt x="6290" y="2813"/>
                  <a:pt x="6308" y="2798"/>
                  <a:pt x="6320" y="2790"/>
                </a:cubicBezTo>
                <a:cubicBezTo>
                  <a:pt x="6356" y="2768"/>
                  <a:pt x="6391" y="2751"/>
                  <a:pt x="6424" y="2726"/>
                </a:cubicBezTo>
                <a:cubicBezTo>
                  <a:pt x="6447" y="2709"/>
                  <a:pt x="6466" y="2683"/>
                  <a:pt x="6488" y="2666"/>
                </a:cubicBezTo>
                <a:cubicBezTo>
                  <a:pt x="6657" y="2538"/>
                  <a:pt x="6745" y="2334"/>
                  <a:pt x="6804" y="2094"/>
                </a:cubicBezTo>
                <a:cubicBezTo>
                  <a:pt x="6831" y="1984"/>
                  <a:pt x="6817" y="1781"/>
                  <a:pt x="6784" y="1690"/>
                </a:cubicBezTo>
                <a:cubicBezTo>
                  <a:pt x="6816" y="1673"/>
                  <a:pt x="6843" y="1649"/>
                  <a:pt x="6872" y="1630"/>
                </a:cubicBezTo>
                <a:cubicBezTo>
                  <a:pt x="6993" y="1554"/>
                  <a:pt x="7109" y="1473"/>
                  <a:pt x="7228" y="1398"/>
                </a:cubicBezTo>
                <a:cubicBezTo>
                  <a:pt x="7279" y="1366"/>
                  <a:pt x="7327" y="1334"/>
                  <a:pt x="7376" y="1302"/>
                </a:cubicBezTo>
                <a:cubicBezTo>
                  <a:pt x="7395" y="1289"/>
                  <a:pt x="7418" y="1283"/>
                  <a:pt x="7432" y="1266"/>
                </a:cubicBezTo>
                <a:cubicBezTo>
                  <a:pt x="7456" y="1271"/>
                  <a:pt x="7513" y="1341"/>
                  <a:pt x="7540" y="1358"/>
                </a:cubicBezTo>
                <a:cubicBezTo>
                  <a:pt x="7594" y="1392"/>
                  <a:pt x="7738" y="1453"/>
                  <a:pt x="7844" y="1430"/>
                </a:cubicBezTo>
                <a:cubicBezTo>
                  <a:pt x="7868" y="1425"/>
                  <a:pt x="7892" y="1419"/>
                  <a:pt x="7916" y="1414"/>
                </a:cubicBezTo>
                <a:cubicBezTo>
                  <a:pt x="7921" y="1444"/>
                  <a:pt x="7983" y="1591"/>
                  <a:pt x="8000" y="1610"/>
                </a:cubicBezTo>
                <a:cubicBezTo>
                  <a:pt x="7992" y="1637"/>
                  <a:pt x="7946" y="1648"/>
                  <a:pt x="7928" y="1666"/>
                </a:cubicBezTo>
                <a:cubicBezTo>
                  <a:pt x="7904" y="1690"/>
                  <a:pt x="7880" y="1729"/>
                  <a:pt x="7868" y="1762"/>
                </a:cubicBezTo>
                <a:cubicBezTo>
                  <a:pt x="7798" y="1953"/>
                  <a:pt x="7993" y="2139"/>
                  <a:pt x="8180" y="2078"/>
                </a:cubicBezTo>
                <a:cubicBezTo>
                  <a:pt x="8349" y="2023"/>
                  <a:pt x="8417" y="1771"/>
                  <a:pt x="8256" y="1654"/>
                </a:cubicBezTo>
                <a:cubicBezTo>
                  <a:pt x="8246" y="1646"/>
                  <a:pt x="8235" y="1633"/>
                  <a:pt x="8224" y="1626"/>
                </a:cubicBezTo>
                <a:cubicBezTo>
                  <a:pt x="8205" y="1615"/>
                  <a:pt x="8098" y="1580"/>
                  <a:pt x="8064" y="1602"/>
                </a:cubicBezTo>
                <a:cubicBezTo>
                  <a:pt x="8031" y="1600"/>
                  <a:pt x="8038" y="1582"/>
                  <a:pt x="8028" y="1558"/>
                </a:cubicBezTo>
                <a:cubicBezTo>
                  <a:pt x="8013" y="1524"/>
                  <a:pt x="7981" y="1435"/>
                  <a:pt x="7960" y="1410"/>
                </a:cubicBezTo>
                <a:cubicBezTo>
                  <a:pt x="7966" y="1387"/>
                  <a:pt x="8027" y="1368"/>
                  <a:pt x="8048" y="1354"/>
                </a:cubicBezTo>
                <a:cubicBezTo>
                  <a:pt x="8101" y="1318"/>
                  <a:pt x="8186" y="1230"/>
                  <a:pt x="8204" y="1162"/>
                </a:cubicBezTo>
                <a:cubicBezTo>
                  <a:pt x="8251" y="1167"/>
                  <a:pt x="8296" y="1189"/>
                  <a:pt x="8336" y="1202"/>
                </a:cubicBezTo>
                <a:cubicBezTo>
                  <a:pt x="8387" y="1219"/>
                  <a:pt x="8433" y="1225"/>
                  <a:pt x="8484" y="1242"/>
                </a:cubicBezTo>
                <a:cubicBezTo>
                  <a:pt x="8539" y="1260"/>
                  <a:pt x="8601" y="1286"/>
                  <a:pt x="8660" y="1298"/>
                </a:cubicBezTo>
                <a:cubicBezTo>
                  <a:pt x="8657" y="1358"/>
                  <a:pt x="8633" y="1422"/>
                  <a:pt x="8648" y="1490"/>
                </a:cubicBezTo>
                <a:cubicBezTo>
                  <a:pt x="8683" y="1646"/>
                  <a:pt x="8746" y="1746"/>
                  <a:pt x="8860" y="1822"/>
                </a:cubicBezTo>
                <a:cubicBezTo>
                  <a:pt x="8885" y="1838"/>
                  <a:pt x="8906" y="1858"/>
                  <a:pt x="8940" y="1866"/>
                </a:cubicBezTo>
                <a:cubicBezTo>
                  <a:pt x="8937" y="1914"/>
                  <a:pt x="8915" y="1958"/>
                  <a:pt x="8900" y="1998"/>
                </a:cubicBezTo>
                <a:cubicBezTo>
                  <a:pt x="8870" y="2080"/>
                  <a:pt x="8856" y="2159"/>
                  <a:pt x="8828" y="2242"/>
                </a:cubicBezTo>
                <a:cubicBezTo>
                  <a:pt x="8815" y="2280"/>
                  <a:pt x="8793" y="2323"/>
                  <a:pt x="8788" y="2366"/>
                </a:cubicBezTo>
                <a:cubicBezTo>
                  <a:pt x="8605" y="2342"/>
                  <a:pt x="8554" y="2586"/>
                  <a:pt x="8696" y="2650"/>
                </a:cubicBezTo>
                <a:cubicBezTo>
                  <a:pt x="8886" y="2736"/>
                  <a:pt x="8994" y="2455"/>
                  <a:pt x="8832" y="2382"/>
                </a:cubicBezTo>
                <a:cubicBezTo>
                  <a:pt x="8841" y="2324"/>
                  <a:pt x="8867" y="2269"/>
                  <a:pt x="8884" y="2218"/>
                </a:cubicBezTo>
                <a:cubicBezTo>
                  <a:pt x="8910" y="2139"/>
                  <a:pt x="8925" y="2065"/>
                  <a:pt x="8952" y="1986"/>
                </a:cubicBezTo>
                <a:cubicBezTo>
                  <a:pt x="8962" y="1955"/>
                  <a:pt x="8980" y="1923"/>
                  <a:pt x="8984" y="1886"/>
                </a:cubicBezTo>
                <a:cubicBezTo>
                  <a:pt x="9017" y="1889"/>
                  <a:pt x="9051" y="1899"/>
                  <a:pt x="9084" y="1906"/>
                </a:cubicBezTo>
                <a:cubicBezTo>
                  <a:pt x="9108" y="1911"/>
                  <a:pt x="9150" y="1906"/>
                  <a:pt x="9168" y="1902"/>
                </a:cubicBezTo>
                <a:cubicBezTo>
                  <a:pt x="9202" y="1895"/>
                  <a:pt x="9227" y="1900"/>
                  <a:pt x="9256" y="1890"/>
                </a:cubicBezTo>
                <a:cubicBezTo>
                  <a:pt x="9356" y="1858"/>
                  <a:pt x="9420" y="1805"/>
                  <a:pt x="9488" y="1742"/>
                </a:cubicBezTo>
                <a:cubicBezTo>
                  <a:pt x="9491" y="1740"/>
                  <a:pt x="9606" y="1789"/>
                  <a:pt x="9624" y="1798"/>
                </a:cubicBezTo>
                <a:cubicBezTo>
                  <a:pt x="9702" y="1838"/>
                  <a:pt x="9782" y="1869"/>
                  <a:pt x="9864" y="1906"/>
                </a:cubicBezTo>
                <a:cubicBezTo>
                  <a:pt x="9920" y="1931"/>
                  <a:pt x="9977" y="1964"/>
                  <a:pt x="10036" y="1986"/>
                </a:cubicBezTo>
                <a:cubicBezTo>
                  <a:pt x="10034" y="2104"/>
                  <a:pt x="10063" y="2178"/>
                  <a:pt x="10140" y="2226"/>
                </a:cubicBezTo>
                <a:cubicBezTo>
                  <a:pt x="10263" y="2302"/>
                  <a:pt x="10417" y="2223"/>
                  <a:pt x="10460" y="2122"/>
                </a:cubicBezTo>
                <a:cubicBezTo>
                  <a:pt x="10520" y="1981"/>
                  <a:pt x="10419" y="1858"/>
                  <a:pt x="10320" y="1822"/>
                </a:cubicBezTo>
                <a:cubicBezTo>
                  <a:pt x="10211" y="1782"/>
                  <a:pt x="10076" y="1867"/>
                  <a:pt x="10056" y="1942"/>
                </a:cubicBezTo>
                <a:cubicBezTo>
                  <a:pt x="9993" y="1932"/>
                  <a:pt x="9902" y="1872"/>
                  <a:pt x="9844" y="1846"/>
                </a:cubicBezTo>
                <a:cubicBezTo>
                  <a:pt x="9769" y="1813"/>
                  <a:pt x="9696" y="1778"/>
                  <a:pt x="9624" y="1746"/>
                </a:cubicBezTo>
                <a:cubicBezTo>
                  <a:pt x="9590" y="1731"/>
                  <a:pt x="9552" y="1723"/>
                  <a:pt x="9524" y="1702"/>
                </a:cubicBezTo>
                <a:cubicBezTo>
                  <a:pt x="9521" y="1700"/>
                  <a:pt x="9561" y="1633"/>
                  <a:pt x="9568" y="1618"/>
                </a:cubicBezTo>
                <a:cubicBezTo>
                  <a:pt x="9604" y="1540"/>
                  <a:pt x="9608" y="1442"/>
                  <a:pt x="9600" y="1338"/>
                </a:cubicBezTo>
                <a:cubicBezTo>
                  <a:pt x="9659" y="1330"/>
                  <a:pt x="9724" y="1320"/>
                  <a:pt x="9780" y="1306"/>
                </a:cubicBezTo>
                <a:cubicBezTo>
                  <a:pt x="9805" y="1300"/>
                  <a:pt x="9833" y="1306"/>
                  <a:pt x="9852" y="1294"/>
                </a:cubicBezTo>
                <a:cubicBezTo>
                  <a:pt x="9892" y="1301"/>
                  <a:pt x="9911" y="1391"/>
                  <a:pt x="10000" y="1370"/>
                </a:cubicBezTo>
                <a:cubicBezTo>
                  <a:pt x="10057" y="1356"/>
                  <a:pt x="10117" y="1303"/>
                  <a:pt x="10096" y="1226"/>
                </a:cubicBezTo>
                <a:cubicBezTo>
                  <a:pt x="10090" y="1203"/>
                  <a:pt x="10088" y="1186"/>
                  <a:pt x="10072" y="1174"/>
                </a:cubicBezTo>
                <a:cubicBezTo>
                  <a:pt x="10080" y="1137"/>
                  <a:pt x="10117" y="1110"/>
                  <a:pt x="10136" y="1082"/>
                </a:cubicBezTo>
                <a:cubicBezTo>
                  <a:pt x="10177" y="1024"/>
                  <a:pt x="10220" y="967"/>
                  <a:pt x="10260" y="910"/>
                </a:cubicBezTo>
                <a:cubicBezTo>
                  <a:pt x="10274" y="891"/>
                  <a:pt x="10281" y="868"/>
                  <a:pt x="10300" y="854"/>
                </a:cubicBezTo>
                <a:cubicBezTo>
                  <a:pt x="10304" y="850"/>
                  <a:pt x="10342" y="869"/>
                  <a:pt x="10356" y="874"/>
                </a:cubicBezTo>
                <a:cubicBezTo>
                  <a:pt x="10397" y="890"/>
                  <a:pt x="10477" y="914"/>
                  <a:pt x="10544" y="898"/>
                </a:cubicBezTo>
                <a:cubicBezTo>
                  <a:pt x="10622" y="880"/>
                  <a:pt x="10685" y="855"/>
                  <a:pt x="10740" y="814"/>
                </a:cubicBezTo>
                <a:cubicBezTo>
                  <a:pt x="10761" y="799"/>
                  <a:pt x="10774" y="773"/>
                  <a:pt x="10796" y="758"/>
                </a:cubicBezTo>
                <a:cubicBezTo>
                  <a:pt x="10796" y="757"/>
                  <a:pt x="10796" y="755"/>
                  <a:pt x="10796" y="754"/>
                </a:cubicBezTo>
                <a:cubicBezTo>
                  <a:pt x="10797" y="754"/>
                  <a:pt x="10799" y="754"/>
                  <a:pt x="10800" y="754"/>
                </a:cubicBezTo>
                <a:cubicBezTo>
                  <a:pt x="10824" y="788"/>
                  <a:pt x="10892" y="821"/>
                  <a:pt x="10928" y="846"/>
                </a:cubicBezTo>
                <a:cubicBezTo>
                  <a:pt x="11015" y="908"/>
                  <a:pt x="11098" y="984"/>
                  <a:pt x="11192" y="1038"/>
                </a:cubicBezTo>
                <a:cubicBezTo>
                  <a:pt x="11073" y="1285"/>
                  <a:pt x="11424" y="1443"/>
                  <a:pt x="11552" y="1238"/>
                </a:cubicBezTo>
                <a:cubicBezTo>
                  <a:pt x="11635" y="1105"/>
                  <a:pt x="11540" y="971"/>
                  <a:pt x="11432" y="934"/>
                </a:cubicBezTo>
                <a:close/>
                <a:moveTo>
                  <a:pt x="8076" y="170"/>
                </a:moveTo>
                <a:cubicBezTo>
                  <a:pt x="8088" y="166"/>
                  <a:pt x="8100" y="162"/>
                  <a:pt x="8112" y="158"/>
                </a:cubicBezTo>
                <a:cubicBezTo>
                  <a:pt x="8162" y="168"/>
                  <a:pt x="8154" y="177"/>
                  <a:pt x="8180" y="206"/>
                </a:cubicBezTo>
                <a:cubicBezTo>
                  <a:pt x="8180" y="246"/>
                  <a:pt x="8170" y="256"/>
                  <a:pt x="8156" y="278"/>
                </a:cubicBezTo>
                <a:cubicBezTo>
                  <a:pt x="8131" y="284"/>
                  <a:pt x="8121" y="287"/>
                  <a:pt x="8092" y="286"/>
                </a:cubicBezTo>
                <a:cubicBezTo>
                  <a:pt x="8083" y="279"/>
                  <a:pt x="8073" y="273"/>
                  <a:pt x="8064" y="266"/>
                </a:cubicBezTo>
                <a:cubicBezTo>
                  <a:pt x="8058" y="258"/>
                  <a:pt x="8059" y="249"/>
                  <a:pt x="8052" y="242"/>
                </a:cubicBezTo>
                <a:cubicBezTo>
                  <a:pt x="8052" y="202"/>
                  <a:pt x="8062" y="192"/>
                  <a:pt x="8076" y="170"/>
                </a:cubicBezTo>
                <a:close/>
                <a:moveTo>
                  <a:pt x="7372" y="458"/>
                </a:moveTo>
                <a:cubicBezTo>
                  <a:pt x="7368" y="445"/>
                  <a:pt x="7358" y="425"/>
                  <a:pt x="7368" y="410"/>
                </a:cubicBezTo>
                <a:cubicBezTo>
                  <a:pt x="7372" y="398"/>
                  <a:pt x="7378" y="396"/>
                  <a:pt x="7384" y="386"/>
                </a:cubicBezTo>
                <a:cubicBezTo>
                  <a:pt x="7392" y="384"/>
                  <a:pt x="7392" y="385"/>
                  <a:pt x="7396" y="382"/>
                </a:cubicBezTo>
                <a:cubicBezTo>
                  <a:pt x="7413" y="382"/>
                  <a:pt x="7420" y="382"/>
                  <a:pt x="7428" y="390"/>
                </a:cubicBezTo>
                <a:cubicBezTo>
                  <a:pt x="7444" y="396"/>
                  <a:pt x="7443" y="406"/>
                  <a:pt x="7452" y="418"/>
                </a:cubicBezTo>
                <a:cubicBezTo>
                  <a:pt x="7450" y="469"/>
                  <a:pt x="7411" y="478"/>
                  <a:pt x="7372" y="458"/>
                </a:cubicBezTo>
                <a:close/>
                <a:moveTo>
                  <a:pt x="3988" y="682"/>
                </a:moveTo>
                <a:cubicBezTo>
                  <a:pt x="4000" y="670"/>
                  <a:pt x="4012" y="658"/>
                  <a:pt x="4024" y="646"/>
                </a:cubicBezTo>
                <a:cubicBezTo>
                  <a:pt x="4037" y="646"/>
                  <a:pt x="4051" y="646"/>
                  <a:pt x="4064" y="646"/>
                </a:cubicBezTo>
                <a:cubicBezTo>
                  <a:pt x="4073" y="654"/>
                  <a:pt x="4083" y="662"/>
                  <a:pt x="4092" y="670"/>
                </a:cubicBezTo>
                <a:cubicBezTo>
                  <a:pt x="4094" y="679"/>
                  <a:pt x="4096" y="684"/>
                  <a:pt x="4100" y="690"/>
                </a:cubicBezTo>
                <a:cubicBezTo>
                  <a:pt x="4099" y="718"/>
                  <a:pt x="4090" y="729"/>
                  <a:pt x="4080" y="746"/>
                </a:cubicBezTo>
                <a:cubicBezTo>
                  <a:pt x="4028" y="760"/>
                  <a:pt x="4031" y="757"/>
                  <a:pt x="3992" y="730"/>
                </a:cubicBezTo>
                <a:cubicBezTo>
                  <a:pt x="3989" y="717"/>
                  <a:pt x="3988" y="700"/>
                  <a:pt x="3988" y="682"/>
                </a:cubicBezTo>
                <a:close/>
                <a:moveTo>
                  <a:pt x="2336" y="198"/>
                </a:moveTo>
                <a:cubicBezTo>
                  <a:pt x="2310" y="224"/>
                  <a:pt x="2304" y="239"/>
                  <a:pt x="2248" y="238"/>
                </a:cubicBezTo>
                <a:cubicBezTo>
                  <a:pt x="2233" y="223"/>
                  <a:pt x="2219" y="209"/>
                  <a:pt x="2204" y="194"/>
                </a:cubicBezTo>
                <a:cubicBezTo>
                  <a:pt x="2204" y="179"/>
                  <a:pt x="2204" y="165"/>
                  <a:pt x="2204" y="150"/>
                </a:cubicBezTo>
                <a:cubicBezTo>
                  <a:pt x="2219" y="135"/>
                  <a:pt x="2233" y="121"/>
                  <a:pt x="2248" y="106"/>
                </a:cubicBezTo>
                <a:cubicBezTo>
                  <a:pt x="2294" y="104"/>
                  <a:pt x="2322" y="112"/>
                  <a:pt x="2332" y="146"/>
                </a:cubicBezTo>
                <a:cubicBezTo>
                  <a:pt x="2343" y="161"/>
                  <a:pt x="2338" y="178"/>
                  <a:pt x="2336" y="198"/>
                </a:cubicBezTo>
                <a:close/>
                <a:moveTo>
                  <a:pt x="328" y="522"/>
                </a:moveTo>
                <a:cubicBezTo>
                  <a:pt x="242" y="546"/>
                  <a:pt x="154" y="458"/>
                  <a:pt x="176" y="374"/>
                </a:cubicBezTo>
                <a:cubicBezTo>
                  <a:pt x="194" y="305"/>
                  <a:pt x="230" y="311"/>
                  <a:pt x="280" y="278"/>
                </a:cubicBezTo>
                <a:cubicBezTo>
                  <a:pt x="449" y="274"/>
                  <a:pt x="464" y="484"/>
                  <a:pt x="328" y="522"/>
                </a:cubicBezTo>
                <a:close/>
                <a:moveTo>
                  <a:pt x="720" y="1774"/>
                </a:moveTo>
                <a:cubicBezTo>
                  <a:pt x="700" y="1779"/>
                  <a:pt x="680" y="1783"/>
                  <a:pt x="652" y="1782"/>
                </a:cubicBezTo>
                <a:cubicBezTo>
                  <a:pt x="645" y="1775"/>
                  <a:pt x="637" y="1776"/>
                  <a:pt x="628" y="1770"/>
                </a:cubicBezTo>
                <a:cubicBezTo>
                  <a:pt x="615" y="1761"/>
                  <a:pt x="611" y="1741"/>
                  <a:pt x="600" y="1730"/>
                </a:cubicBezTo>
                <a:cubicBezTo>
                  <a:pt x="599" y="1707"/>
                  <a:pt x="598" y="1682"/>
                  <a:pt x="608" y="1670"/>
                </a:cubicBezTo>
                <a:cubicBezTo>
                  <a:pt x="614" y="1652"/>
                  <a:pt x="629" y="1639"/>
                  <a:pt x="648" y="1634"/>
                </a:cubicBezTo>
                <a:cubicBezTo>
                  <a:pt x="651" y="1631"/>
                  <a:pt x="661" y="1629"/>
                  <a:pt x="664" y="1626"/>
                </a:cubicBezTo>
                <a:cubicBezTo>
                  <a:pt x="706" y="1625"/>
                  <a:pt x="738" y="1642"/>
                  <a:pt x="748" y="1674"/>
                </a:cubicBezTo>
                <a:cubicBezTo>
                  <a:pt x="777" y="1713"/>
                  <a:pt x="735" y="1753"/>
                  <a:pt x="720" y="1774"/>
                </a:cubicBezTo>
                <a:close/>
                <a:moveTo>
                  <a:pt x="1440" y="966"/>
                </a:moveTo>
                <a:cubicBezTo>
                  <a:pt x="1401" y="1061"/>
                  <a:pt x="1327" y="1113"/>
                  <a:pt x="1216" y="1138"/>
                </a:cubicBezTo>
                <a:cubicBezTo>
                  <a:pt x="1169" y="1149"/>
                  <a:pt x="1121" y="1129"/>
                  <a:pt x="1092" y="1118"/>
                </a:cubicBezTo>
                <a:cubicBezTo>
                  <a:pt x="982" y="1076"/>
                  <a:pt x="869" y="932"/>
                  <a:pt x="936" y="770"/>
                </a:cubicBezTo>
                <a:cubicBezTo>
                  <a:pt x="962" y="708"/>
                  <a:pt x="1019" y="648"/>
                  <a:pt x="1080" y="622"/>
                </a:cubicBezTo>
                <a:cubicBezTo>
                  <a:pt x="1103" y="612"/>
                  <a:pt x="1135" y="615"/>
                  <a:pt x="1156" y="602"/>
                </a:cubicBezTo>
                <a:cubicBezTo>
                  <a:pt x="1308" y="600"/>
                  <a:pt x="1396" y="669"/>
                  <a:pt x="1440" y="774"/>
                </a:cubicBezTo>
                <a:cubicBezTo>
                  <a:pt x="1450" y="798"/>
                  <a:pt x="1446" y="818"/>
                  <a:pt x="1452" y="846"/>
                </a:cubicBezTo>
                <a:cubicBezTo>
                  <a:pt x="1460" y="882"/>
                  <a:pt x="1453" y="935"/>
                  <a:pt x="1440" y="966"/>
                </a:cubicBezTo>
                <a:close/>
                <a:moveTo>
                  <a:pt x="2148" y="1270"/>
                </a:moveTo>
                <a:cubicBezTo>
                  <a:pt x="2081" y="1288"/>
                  <a:pt x="2078" y="1278"/>
                  <a:pt x="2032" y="1246"/>
                </a:cubicBezTo>
                <a:cubicBezTo>
                  <a:pt x="2027" y="1226"/>
                  <a:pt x="2017" y="1189"/>
                  <a:pt x="2032" y="1170"/>
                </a:cubicBezTo>
                <a:cubicBezTo>
                  <a:pt x="2039" y="1150"/>
                  <a:pt x="2055" y="1144"/>
                  <a:pt x="2068" y="1130"/>
                </a:cubicBezTo>
                <a:cubicBezTo>
                  <a:pt x="2076" y="1128"/>
                  <a:pt x="2076" y="1129"/>
                  <a:pt x="2080" y="1126"/>
                </a:cubicBezTo>
                <a:cubicBezTo>
                  <a:pt x="2131" y="1126"/>
                  <a:pt x="2140" y="1139"/>
                  <a:pt x="2168" y="1158"/>
                </a:cubicBezTo>
                <a:cubicBezTo>
                  <a:pt x="2185" y="1220"/>
                  <a:pt x="2179" y="1226"/>
                  <a:pt x="2148" y="1270"/>
                </a:cubicBezTo>
                <a:close/>
                <a:moveTo>
                  <a:pt x="2852" y="818"/>
                </a:moveTo>
                <a:cubicBezTo>
                  <a:pt x="2820" y="882"/>
                  <a:pt x="2764" y="916"/>
                  <a:pt x="2684" y="934"/>
                </a:cubicBezTo>
                <a:cubicBezTo>
                  <a:pt x="2552" y="964"/>
                  <a:pt x="2421" y="795"/>
                  <a:pt x="2468" y="662"/>
                </a:cubicBezTo>
                <a:cubicBezTo>
                  <a:pt x="2488" y="605"/>
                  <a:pt x="2537" y="557"/>
                  <a:pt x="2592" y="534"/>
                </a:cubicBezTo>
                <a:cubicBezTo>
                  <a:pt x="2610" y="527"/>
                  <a:pt x="2639" y="532"/>
                  <a:pt x="2656" y="522"/>
                </a:cubicBezTo>
                <a:cubicBezTo>
                  <a:pt x="2794" y="526"/>
                  <a:pt x="2929" y="667"/>
                  <a:pt x="2852" y="818"/>
                </a:cubicBezTo>
                <a:close/>
                <a:moveTo>
                  <a:pt x="3088" y="1802"/>
                </a:moveTo>
                <a:cubicBezTo>
                  <a:pt x="3073" y="1817"/>
                  <a:pt x="3059" y="1831"/>
                  <a:pt x="3044" y="1846"/>
                </a:cubicBezTo>
                <a:cubicBezTo>
                  <a:pt x="3029" y="1846"/>
                  <a:pt x="3015" y="1846"/>
                  <a:pt x="3000" y="1846"/>
                </a:cubicBezTo>
                <a:cubicBezTo>
                  <a:pt x="2982" y="1829"/>
                  <a:pt x="2932" y="1793"/>
                  <a:pt x="2964" y="1754"/>
                </a:cubicBezTo>
                <a:cubicBezTo>
                  <a:pt x="2969" y="1739"/>
                  <a:pt x="2981" y="1727"/>
                  <a:pt x="2996" y="1722"/>
                </a:cubicBezTo>
                <a:cubicBezTo>
                  <a:pt x="2999" y="1719"/>
                  <a:pt x="3009" y="1717"/>
                  <a:pt x="3012" y="1714"/>
                </a:cubicBezTo>
                <a:cubicBezTo>
                  <a:pt x="3048" y="1715"/>
                  <a:pt x="3059" y="1728"/>
                  <a:pt x="3080" y="1742"/>
                </a:cubicBezTo>
                <a:cubicBezTo>
                  <a:pt x="3084" y="1760"/>
                  <a:pt x="3088" y="1776"/>
                  <a:pt x="3088" y="1802"/>
                </a:cubicBezTo>
                <a:close/>
                <a:moveTo>
                  <a:pt x="4004" y="2106"/>
                </a:moveTo>
                <a:cubicBezTo>
                  <a:pt x="4011" y="2087"/>
                  <a:pt x="4023" y="2086"/>
                  <a:pt x="4036" y="2074"/>
                </a:cubicBezTo>
                <a:cubicBezTo>
                  <a:pt x="4078" y="2074"/>
                  <a:pt x="4085" y="2083"/>
                  <a:pt x="4108" y="2098"/>
                </a:cubicBezTo>
                <a:cubicBezTo>
                  <a:pt x="4110" y="2107"/>
                  <a:pt x="4112" y="2112"/>
                  <a:pt x="4116" y="2118"/>
                </a:cubicBezTo>
                <a:cubicBezTo>
                  <a:pt x="4117" y="2171"/>
                  <a:pt x="4098" y="2171"/>
                  <a:pt x="4072" y="2194"/>
                </a:cubicBezTo>
                <a:cubicBezTo>
                  <a:pt x="4049" y="2194"/>
                  <a:pt x="4035" y="2193"/>
                  <a:pt x="4024" y="2182"/>
                </a:cubicBezTo>
                <a:cubicBezTo>
                  <a:pt x="4006" y="2176"/>
                  <a:pt x="4006" y="2163"/>
                  <a:pt x="3996" y="2150"/>
                </a:cubicBezTo>
                <a:cubicBezTo>
                  <a:pt x="3996" y="2131"/>
                  <a:pt x="3996" y="2116"/>
                  <a:pt x="4004" y="2106"/>
                </a:cubicBezTo>
                <a:close/>
                <a:moveTo>
                  <a:pt x="3780" y="1794"/>
                </a:moveTo>
                <a:cubicBezTo>
                  <a:pt x="3632" y="1830"/>
                  <a:pt x="3508" y="1708"/>
                  <a:pt x="3476" y="1610"/>
                </a:cubicBezTo>
                <a:cubicBezTo>
                  <a:pt x="3463" y="1570"/>
                  <a:pt x="3462" y="1490"/>
                  <a:pt x="3476" y="1450"/>
                </a:cubicBezTo>
                <a:cubicBezTo>
                  <a:pt x="3501" y="1380"/>
                  <a:pt x="3552" y="1323"/>
                  <a:pt x="3616" y="1290"/>
                </a:cubicBezTo>
                <a:cubicBezTo>
                  <a:pt x="3638" y="1279"/>
                  <a:pt x="3671" y="1280"/>
                  <a:pt x="3692" y="1266"/>
                </a:cubicBezTo>
                <a:cubicBezTo>
                  <a:pt x="3848" y="1264"/>
                  <a:pt x="3934" y="1324"/>
                  <a:pt x="3980" y="1430"/>
                </a:cubicBezTo>
                <a:cubicBezTo>
                  <a:pt x="4059" y="1612"/>
                  <a:pt x="3913" y="1762"/>
                  <a:pt x="3780" y="1794"/>
                </a:cubicBezTo>
                <a:close/>
                <a:moveTo>
                  <a:pt x="6440" y="2046"/>
                </a:moveTo>
                <a:cubicBezTo>
                  <a:pt x="6429" y="2092"/>
                  <a:pt x="6418" y="2140"/>
                  <a:pt x="6400" y="2182"/>
                </a:cubicBezTo>
                <a:cubicBezTo>
                  <a:pt x="6310" y="2391"/>
                  <a:pt x="6143" y="2503"/>
                  <a:pt x="5896" y="2558"/>
                </a:cubicBezTo>
                <a:cubicBezTo>
                  <a:pt x="5792" y="2581"/>
                  <a:pt x="5657" y="2543"/>
                  <a:pt x="5588" y="2514"/>
                </a:cubicBezTo>
                <a:cubicBezTo>
                  <a:pt x="5396" y="2433"/>
                  <a:pt x="5280" y="2304"/>
                  <a:pt x="5216" y="2094"/>
                </a:cubicBezTo>
                <a:cubicBezTo>
                  <a:pt x="5195" y="2025"/>
                  <a:pt x="5180" y="1914"/>
                  <a:pt x="5200" y="1830"/>
                </a:cubicBezTo>
                <a:cubicBezTo>
                  <a:pt x="5210" y="1790"/>
                  <a:pt x="5217" y="1747"/>
                  <a:pt x="5232" y="1710"/>
                </a:cubicBezTo>
                <a:cubicBezTo>
                  <a:pt x="5301" y="1541"/>
                  <a:pt x="5425" y="1416"/>
                  <a:pt x="5592" y="1346"/>
                </a:cubicBezTo>
                <a:cubicBezTo>
                  <a:pt x="5631" y="1335"/>
                  <a:pt x="5669" y="1325"/>
                  <a:pt x="5708" y="1314"/>
                </a:cubicBezTo>
                <a:cubicBezTo>
                  <a:pt x="5728" y="1309"/>
                  <a:pt x="5756" y="1316"/>
                  <a:pt x="5772" y="1306"/>
                </a:cubicBezTo>
                <a:cubicBezTo>
                  <a:pt x="5839" y="1306"/>
                  <a:pt x="5901" y="1303"/>
                  <a:pt x="5956" y="1318"/>
                </a:cubicBezTo>
                <a:cubicBezTo>
                  <a:pt x="6194" y="1380"/>
                  <a:pt x="6335" y="1521"/>
                  <a:pt x="6416" y="1742"/>
                </a:cubicBezTo>
                <a:cubicBezTo>
                  <a:pt x="6443" y="1816"/>
                  <a:pt x="6465" y="1947"/>
                  <a:pt x="6440" y="2046"/>
                </a:cubicBezTo>
                <a:close/>
                <a:moveTo>
                  <a:pt x="8084" y="1718"/>
                </a:moveTo>
                <a:cubicBezTo>
                  <a:pt x="8258" y="1714"/>
                  <a:pt x="8271" y="1929"/>
                  <a:pt x="8128" y="1966"/>
                </a:cubicBezTo>
                <a:cubicBezTo>
                  <a:pt x="8045" y="1988"/>
                  <a:pt x="7957" y="1899"/>
                  <a:pt x="7980" y="1814"/>
                </a:cubicBezTo>
                <a:cubicBezTo>
                  <a:pt x="7998" y="1746"/>
                  <a:pt x="8035" y="1751"/>
                  <a:pt x="8084" y="1718"/>
                </a:cubicBezTo>
                <a:close/>
                <a:moveTo>
                  <a:pt x="7840" y="1246"/>
                </a:moveTo>
                <a:cubicBezTo>
                  <a:pt x="7799" y="1256"/>
                  <a:pt x="7744" y="1250"/>
                  <a:pt x="7708" y="1238"/>
                </a:cubicBezTo>
                <a:cubicBezTo>
                  <a:pt x="7604" y="1204"/>
                  <a:pt x="7478" y="1065"/>
                  <a:pt x="7528" y="906"/>
                </a:cubicBezTo>
                <a:cubicBezTo>
                  <a:pt x="7549" y="839"/>
                  <a:pt x="7594" y="780"/>
                  <a:pt x="7648" y="746"/>
                </a:cubicBezTo>
                <a:cubicBezTo>
                  <a:pt x="7676" y="729"/>
                  <a:pt x="7715" y="729"/>
                  <a:pt x="7744" y="710"/>
                </a:cubicBezTo>
                <a:cubicBezTo>
                  <a:pt x="7899" y="708"/>
                  <a:pt x="7977" y="755"/>
                  <a:pt x="8032" y="850"/>
                </a:cubicBezTo>
                <a:cubicBezTo>
                  <a:pt x="8047" y="876"/>
                  <a:pt x="8048" y="901"/>
                  <a:pt x="8056" y="934"/>
                </a:cubicBezTo>
                <a:cubicBezTo>
                  <a:pt x="8098" y="1101"/>
                  <a:pt x="7956" y="1218"/>
                  <a:pt x="7840" y="1246"/>
                </a:cubicBezTo>
                <a:close/>
                <a:moveTo>
                  <a:pt x="8836" y="2538"/>
                </a:moveTo>
                <a:cubicBezTo>
                  <a:pt x="8819" y="2556"/>
                  <a:pt x="8817" y="2574"/>
                  <a:pt x="8788" y="2582"/>
                </a:cubicBezTo>
                <a:cubicBezTo>
                  <a:pt x="8773" y="2593"/>
                  <a:pt x="8757" y="2588"/>
                  <a:pt x="8736" y="2586"/>
                </a:cubicBezTo>
                <a:cubicBezTo>
                  <a:pt x="8725" y="2576"/>
                  <a:pt x="8709" y="2570"/>
                  <a:pt x="8700" y="2558"/>
                </a:cubicBezTo>
                <a:cubicBezTo>
                  <a:pt x="8694" y="2550"/>
                  <a:pt x="8694" y="2541"/>
                  <a:pt x="8688" y="2534"/>
                </a:cubicBezTo>
                <a:cubicBezTo>
                  <a:pt x="8687" y="2476"/>
                  <a:pt x="8705" y="2469"/>
                  <a:pt x="8732" y="2442"/>
                </a:cubicBezTo>
                <a:cubicBezTo>
                  <a:pt x="8740" y="2440"/>
                  <a:pt x="8740" y="2441"/>
                  <a:pt x="8744" y="2438"/>
                </a:cubicBezTo>
                <a:cubicBezTo>
                  <a:pt x="8818" y="2436"/>
                  <a:pt x="8839" y="2474"/>
                  <a:pt x="8836" y="2538"/>
                </a:cubicBezTo>
                <a:close/>
                <a:moveTo>
                  <a:pt x="9172" y="1678"/>
                </a:moveTo>
                <a:cubicBezTo>
                  <a:pt x="9030" y="1712"/>
                  <a:pt x="8911" y="1595"/>
                  <a:pt x="8880" y="1502"/>
                </a:cubicBezTo>
                <a:cubicBezTo>
                  <a:pt x="8869" y="1469"/>
                  <a:pt x="8865" y="1400"/>
                  <a:pt x="8876" y="1362"/>
                </a:cubicBezTo>
                <a:cubicBezTo>
                  <a:pt x="8898" y="1286"/>
                  <a:pt x="8952" y="1220"/>
                  <a:pt x="9020" y="1190"/>
                </a:cubicBezTo>
                <a:cubicBezTo>
                  <a:pt x="9041" y="1181"/>
                  <a:pt x="9072" y="1182"/>
                  <a:pt x="9092" y="1170"/>
                </a:cubicBezTo>
                <a:cubicBezTo>
                  <a:pt x="9218" y="1168"/>
                  <a:pt x="9297" y="1210"/>
                  <a:pt x="9344" y="1286"/>
                </a:cubicBezTo>
                <a:cubicBezTo>
                  <a:pt x="9452" y="1459"/>
                  <a:pt x="9329" y="1640"/>
                  <a:pt x="9172" y="1678"/>
                </a:cubicBezTo>
                <a:close/>
                <a:moveTo>
                  <a:pt x="10144" y="2010"/>
                </a:moveTo>
                <a:cubicBezTo>
                  <a:pt x="10157" y="1961"/>
                  <a:pt x="10189" y="1952"/>
                  <a:pt x="10224" y="1926"/>
                </a:cubicBezTo>
                <a:cubicBezTo>
                  <a:pt x="10285" y="1924"/>
                  <a:pt x="10325" y="1936"/>
                  <a:pt x="10348" y="1970"/>
                </a:cubicBezTo>
                <a:cubicBezTo>
                  <a:pt x="10393" y="2037"/>
                  <a:pt x="10345" y="2122"/>
                  <a:pt x="10292" y="2142"/>
                </a:cubicBezTo>
                <a:cubicBezTo>
                  <a:pt x="10215" y="2171"/>
                  <a:pt x="10122" y="2093"/>
                  <a:pt x="10144" y="2010"/>
                </a:cubicBezTo>
                <a:close/>
                <a:moveTo>
                  <a:pt x="10020" y="1298"/>
                </a:moveTo>
                <a:cubicBezTo>
                  <a:pt x="9996" y="1305"/>
                  <a:pt x="9969" y="1318"/>
                  <a:pt x="9948" y="1298"/>
                </a:cubicBezTo>
                <a:cubicBezTo>
                  <a:pt x="9930" y="1291"/>
                  <a:pt x="9931" y="1278"/>
                  <a:pt x="9920" y="1266"/>
                </a:cubicBezTo>
                <a:cubicBezTo>
                  <a:pt x="9920" y="1247"/>
                  <a:pt x="9920" y="1232"/>
                  <a:pt x="9928" y="1222"/>
                </a:cubicBezTo>
                <a:cubicBezTo>
                  <a:pt x="9935" y="1203"/>
                  <a:pt x="9947" y="1202"/>
                  <a:pt x="9960" y="1190"/>
                </a:cubicBezTo>
                <a:cubicBezTo>
                  <a:pt x="10002" y="1190"/>
                  <a:pt x="10009" y="1199"/>
                  <a:pt x="10032" y="1214"/>
                </a:cubicBezTo>
                <a:cubicBezTo>
                  <a:pt x="10041" y="1251"/>
                  <a:pt x="10037" y="1270"/>
                  <a:pt x="10020" y="1298"/>
                </a:cubicBezTo>
                <a:close/>
                <a:moveTo>
                  <a:pt x="10524" y="714"/>
                </a:moveTo>
                <a:cubicBezTo>
                  <a:pt x="10375" y="750"/>
                  <a:pt x="10245" y="583"/>
                  <a:pt x="10288" y="446"/>
                </a:cubicBezTo>
                <a:cubicBezTo>
                  <a:pt x="10306" y="390"/>
                  <a:pt x="10349" y="337"/>
                  <a:pt x="10400" y="314"/>
                </a:cubicBezTo>
                <a:cubicBezTo>
                  <a:pt x="10417" y="306"/>
                  <a:pt x="10438" y="308"/>
                  <a:pt x="10452" y="298"/>
                </a:cubicBezTo>
                <a:cubicBezTo>
                  <a:pt x="10572" y="296"/>
                  <a:pt x="10640" y="334"/>
                  <a:pt x="10680" y="410"/>
                </a:cubicBezTo>
                <a:cubicBezTo>
                  <a:pt x="10756" y="557"/>
                  <a:pt x="10639" y="686"/>
                  <a:pt x="10524" y="714"/>
                </a:cubicBezTo>
                <a:close/>
                <a:moveTo>
                  <a:pt x="11408" y="1230"/>
                </a:moveTo>
                <a:cubicBezTo>
                  <a:pt x="11338" y="1254"/>
                  <a:pt x="11252" y="1184"/>
                  <a:pt x="11272" y="1106"/>
                </a:cubicBezTo>
                <a:cubicBezTo>
                  <a:pt x="11285" y="1058"/>
                  <a:pt x="11317" y="1051"/>
                  <a:pt x="11352" y="1026"/>
                </a:cubicBezTo>
                <a:cubicBezTo>
                  <a:pt x="11499" y="1022"/>
                  <a:pt x="11518" y="1192"/>
                  <a:pt x="11408" y="1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83" name="Rectangle 82"/>
          <p:cNvSpPr/>
          <p:nvPr/>
        </p:nvSpPr>
        <p:spPr>
          <a:xfrm>
            <a:off x="3052078" y="5341019"/>
            <a:ext cx="6184706" cy="1460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44" dirty="0">
                <a:solidFill>
                  <a:schemeClr val="accent2"/>
                </a:solidFill>
                <a:latin typeface="Titillium Lt" panose="00000400000000000000" pitchFamily="50" charset="0"/>
              </a:rPr>
              <a:t>Cours 6 : Introduction à la</a:t>
            </a:r>
          </a:p>
          <a:p>
            <a:pPr algn="ctr"/>
            <a:r>
              <a:rPr lang="fr-FR" sz="4444" dirty="0">
                <a:solidFill>
                  <a:schemeClr val="accent2"/>
                </a:solidFill>
                <a:latin typeface="Titillium Lt" panose="00000400000000000000" pitchFamily="50" charset="0"/>
              </a:rPr>
              <a:t>Théorie des Graphes</a:t>
            </a:r>
            <a:endParaRPr lang="fr-FR" sz="3600" dirty="0">
              <a:solidFill>
                <a:schemeClr val="accent2"/>
              </a:solidFill>
              <a:latin typeface="Titillium Lt" panose="00000400000000000000" pitchFamily="50" charset="0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0" y="4289777"/>
            <a:ext cx="12192000" cy="5548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11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Quelques graphes particuliers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10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/>
              <p:nvPr/>
            </p:nvSpPr>
            <p:spPr>
              <a:xfrm>
                <a:off x="350521" y="1717129"/>
                <a:ext cx="8183879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k-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régulier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: tous les sommets sont de degré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FR" sz="2000" i="1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complet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chacun des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sommets est adjacent à tous les autres</a:t>
                </a:r>
                <a:endParaRPr lang="fr-FR" sz="2000" i="1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Rem.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est (n-1)-régulier</a:t>
                </a: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Chaîne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</a:t>
                </a:r>
                <a:endParaRPr lang="fr-FR" sz="2000" i="1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i="1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Cycle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</a:t>
                </a: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Cycle (</a:t>
                </a:r>
                <a:r>
                  <a:rPr lang="fr-FR" sz="2000" dirty="0" err="1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im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)pair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contient un nombre (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im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)pair de sommets / d’arêtes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8183879" cy="4247317"/>
              </a:xfrm>
              <a:prstGeom prst="rect">
                <a:avLst/>
              </a:prstGeom>
              <a:blipFill>
                <a:blip r:embed="rId3"/>
                <a:stretch>
                  <a:fillRect t="-718" r="-447" b="-18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4240" y="1186380"/>
            <a:ext cx="1188347" cy="11556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2247" y="1764200"/>
            <a:ext cx="2039088" cy="18406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930401" y="2436107"/>
            <a:ext cx="791966" cy="27990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3213" y="3835609"/>
            <a:ext cx="1839187" cy="16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Quelques graphes particuliers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11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/>
              <p:nvPr/>
            </p:nvSpPr>
            <p:spPr>
              <a:xfrm>
                <a:off x="350521" y="1717129"/>
                <a:ext cx="8183879" cy="4045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biparti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: on peut séparer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t.q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. toute arête joint un sommet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à un sommet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2000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i="1" dirty="0" err="1">
                    <a:latin typeface="Titillium" panose="00000500000000000000" pitchFamily="50" charset="0"/>
                  </a:rPr>
                  <a:t>Prop</a:t>
                </a:r>
                <a:r>
                  <a:rPr lang="fr-FR" sz="2000" i="1" dirty="0">
                    <a:latin typeface="Titillium" panose="00000500000000000000" pitchFamily="50" charset="0"/>
                  </a:rPr>
                  <a:t>. : </a:t>
                </a:r>
                <a:r>
                  <a:rPr lang="fr-FR" sz="2000" dirty="0">
                    <a:latin typeface="Titillium" panose="00000500000000000000" pitchFamily="50" charset="0"/>
                  </a:rPr>
                  <a:t>un graphe est biparti </a:t>
                </a:r>
                <a:r>
                  <a:rPr lang="fr-FR" sz="2000" dirty="0" err="1">
                    <a:latin typeface="Titillium" panose="00000500000000000000" pitchFamily="50" charset="0"/>
                  </a:rPr>
                  <a:t>ssi</a:t>
                </a:r>
                <a:r>
                  <a:rPr lang="fr-FR" sz="2000" dirty="0">
                    <a:latin typeface="Titillium" panose="00000500000000000000" pitchFamily="50" charset="0"/>
                  </a:rPr>
                  <a:t> il ne contient pas de cycle impair</a:t>
                </a: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Graphe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biparti complet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: les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sommets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sont adjacents aux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sommets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2000" b="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spcAft>
                    <a:spcPts val="600"/>
                  </a:spcAft>
                </a:pPr>
                <a:r>
                  <a:rPr lang="fr-FR" sz="1600" dirty="0">
                    <a:solidFill>
                      <a:schemeClr val="tx1"/>
                    </a:solidFill>
                    <a:latin typeface="Titillium" panose="00000500000000000000" pitchFamily="50" charset="0"/>
                  </a:rPr>
                  <a:t>	⚠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i="1" dirty="0">
                    <a:solidFill>
                      <a:schemeClr val="tx1"/>
                    </a:solidFill>
                    <a:latin typeface="Titillium" panose="00000500000000000000" pitchFamily="50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i="1" dirty="0">
                    <a:solidFill>
                      <a:schemeClr val="tx1"/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  <a:latin typeface="Titillium" panose="00000500000000000000" pitchFamily="50" charset="0"/>
                  </a:rPr>
                  <a:t>ne désignent pas ici la taille / l’ordre du graphe !</a:t>
                </a:r>
              </a:p>
              <a:p>
                <a:pPr marL="182541">
                  <a:spcAft>
                    <a:spcPts val="600"/>
                  </a:spcAft>
                </a:pPr>
                <a:endParaRPr lang="fr-FR" i="1" dirty="0"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8183879" cy="4045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044" y="1442655"/>
            <a:ext cx="1741608" cy="19144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678" y="3985400"/>
            <a:ext cx="1382341" cy="1518178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9829778" y="1574695"/>
            <a:ext cx="847397" cy="1650360"/>
          </a:xfrm>
          <a:prstGeom prst="ellipse">
            <a:avLst/>
          </a:prstGeom>
          <a:solidFill>
            <a:schemeClr val="bg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8855500" y="1574695"/>
            <a:ext cx="847397" cy="1650360"/>
          </a:xfrm>
          <a:prstGeom prst="ellipse">
            <a:avLst/>
          </a:prstGeom>
          <a:solidFill>
            <a:srgbClr val="FBA41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12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Sous-graphes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12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/>
              <p:nvPr/>
            </p:nvSpPr>
            <p:spPr>
              <a:xfrm>
                <a:off x="350520" y="1717129"/>
                <a:ext cx="11414761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Sous-graphe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(partiel) : graphe obtenu en supprimant des sommets et / ou des arêtes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Sous-graphe 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couvrant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suppression d’arêtes uniquement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Sous-graphe </a:t>
                </a: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induit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(par un ensemble de sommets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) :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   graphe obtenu en supprimant tous les sommets de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et toutes leurs arêtes</a:t>
                </a:r>
                <a:endParaRPr lang="fr-FR" sz="2000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Clique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sous-graphe complet : 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{C, D, E} est une clique de taille 3	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	</a:t>
                </a:r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On note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 : taille de la plus grande clique</a:t>
                </a:r>
              </a:p>
              <a:p>
                <a:pPr marL="182541"/>
                <a:endParaRPr lang="fr-FR" dirty="0">
                  <a:solidFill>
                    <a:schemeClr val="bg2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Stable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sous-graphe sans arête : 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{A, G, C, F} est un stable de taille 4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	</a:t>
                </a:r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On note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 : taille du plus grand stable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" y="1717129"/>
                <a:ext cx="11414761" cy="5632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81810" y="201728"/>
            <a:ext cx="2384475" cy="15154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376" y="1351434"/>
            <a:ext cx="1670781" cy="1201688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946" y="2394289"/>
            <a:ext cx="1904874" cy="1210601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881" y="3604890"/>
            <a:ext cx="1908339" cy="101115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732913" y="4616047"/>
            <a:ext cx="141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G [{A, B, C, D, E}]</a:t>
            </a:r>
          </a:p>
        </p:txBody>
      </p:sp>
    </p:spTree>
    <p:extLst>
      <p:ext uri="{BB962C8B-B14F-4D97-AF65-F5344CB8AC3E}">
        <p14:creationId xmlns:p14="http://schemas.microsoft.com/office/powerpoint/2010/main" val="21305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Chaînes</a:t>
            </a:r>
            <a:r>
              <a:rPr lang="fr-FR" dirty="0">
                <a:latin typeface="Titillium Lt" panose="00000400000000000000" pitchFamily="50" charset="0"/>
              </a:rPr>
              <a:t> et</a:t>
            </a:r>
            <a:r>
              <a:rPr lang="fr-FR" noProof="0" dirty="0">
                <a:latin typeface="Titillium Lt" panose="00000400000000000000" pitchFamily="50" charset="0"/>
              </a:rPr>
              <a:t> cycles dans un graphe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13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E500D-F34F-48F5-B630-73089380A033}"/>
              </a:ext>
            </a:extLst>
          </p:cNvPr>
          <p:cNvSpPr/>
          <p:nvPr/>
        </p:nvSpPr>
        <p:spPr>
          <a:xfrm>
            <a:off x="350519" y="1567229"/>
            <a:ext cx="114147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Chaîne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chemin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marche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parcours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: succession d’arêtes adjacentes 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{A, B}, {B, C}, {C, B}, {B, F}, {F, E} ; on note : A - B - C - B - F - E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Chaîne simple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ne passe pas deux fois par une même arête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A - B - C - E – D - C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Chaîne élémentaire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ne passe pas deux fois par un même sommet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A - B - C - E – D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Une chaîne élémentaire est forcément simple</a:t>
            </a: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Cycle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chaîne dont les deux extrémités sont identiques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(on définit de la même façon un cycle simple ou élémentaire)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B - F - E – C - B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Longueur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d’une chaîne / cycle : nombre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d’arêtes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qu’il/elle contient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8332361" y="3451239"/>
            <a:ext cx="3061048" cy="1864290"/>
            <a:chOff x="3037878" y="2853315"/>
            <a:chExt cx="3919199" cy="2369385"/>
          </a:xfrm>
        </p:grpSpPr>
        <p:sp>
          <p:nvSpPr>
            <p:cNvPr id="9" name="Ellipse 8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13" name="Ellipse 12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14" name="Connecteur droit 13"/>
            <p:cNvCxnSpPr>
              <a:stCxn id="9" idx="5"/>
              <a:endCxn id="10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0" idx="7"/>
              <a:endCxn id="25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necteur droit 20"/>
            <p:cNvCxnSpPr>
              <a:stCxn id="25" idx="6"/>
              <a:endCxn id="24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6"/>
                <a:gd name="adj2" fmla="val -35056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>
              <a:stCxn id="11" idx="0"/>
              <a:endCxn id="24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>
              <a:stCxn id="25" idx="4"/>
              <a:endCxn id="11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>
              <a:stCxn id="12" idx="6"/>
              <a:endCxn id="11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>
              <a:stCxn id="10" idx="4"/>
              <a:endCxn id="12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eur droit 38"/>
            <p:cNvCxnSpPr>
              <a:stCxn id="11" idx="6"/>
              <a:endCxn id="11" idx="4"/>
            </p:cNvCxnSpPr>
            <p:nvPr/>
          </p:nvCxnSpPr>
          <p:spPr>
            <a:xfrm flipH="1">
              <a:off x="6215953" y="4349067"/>
              <a:ext cx="295835" cy="295835"/>
            </a:xfrm>
            <a:prstGeom prst="curvedConnector4">
              <a:avLst>
                <a:gd name="adj1" fmla="val -114647"/>
                <a:gd name="adj2" fmla="val 193183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necteur droit 20"/>
            <p:cNvCxnSpPr>
              <a:stCxn id="25" idx="6"/>
              <a:endCxn id="24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5"/>
                <a:gd name="adj2" fmla="val 475908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25" name="Ellipse 24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2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Connexité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14</a:t>
            </a:fld>
            <a:endParaRPr lang="bg-B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E500D-F34F-48F5-B630-73089380A033}"/>
              </a:ext>
            </a:extLst>
          </p:cNvPr>
          <p:cNvSpPr/>
          <p:nvPr/>
        </p:nvSpPr>
        <p:spPr>
          <a:xfrm>
            <a:off x="350519" y="1567229"/>
            <a:ext cx="114147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Intuitivement, un graphe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s’il est en « un seul morceau »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Plus formellement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, un graphe est </a:t>
            </a: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si toute paire de sommets est liée par une chaîne (i.e. on peut atteindre n’importe quel sommet depuis n’importe quel autre)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Composante 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sous-graphe connexe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maximal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(i.e. n’est pas contenu dans un sous-graphe connexe)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 💡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Visuellement, les « morceaux » du graphe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528789" y="5236500"/>
            <a:ext cx="3061048" cy="1864290"/>
            <a:chOff x="3037878" y="2853315"/>
            <a:chExt cx="3919199" cy="2369385"/>
          </a:xfrm>
        </p:grpSpPr>
        <p:sp>
          <p:nvSpPr>
            <p:cNvPr id="16" name="Ellipse 15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18" name="Ellipse 17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19" name="Ellipse 18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20" name="Ellipse 19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22" name="Connecteur droit 21"/>
            <p:cNvCxnSpPr>
              <a:stCxn id="16" idx="5"/>
              <a:endCxn id="18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18" idx="7"/>
              <a:endCxn id="32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eur droit 20"/>
            <p:cNvCxnSpPr>
              <a:stCxn id="32" idx="6"/>
              <a:endCxn id="31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6"/>
                <a:gd name="adj2" fmla="val -35056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9" idx="0"/>
              <a:endCxn id="31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32" idx="4"/>
              <a:endCxn id="19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stCxn id="20" idx="6"/>
              <a:endCxn id="19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stCxn id="18" idx="4"/>
              <a:endCxn id="20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38"/>
            <p:cNvCxnSpPr>
              <a:stCxn id="19" idx="6"/>
              <a:endCxn id="19" idx="4"/>
            </p:cNvCxnSpPr>
            <p:nvPr/>
          </p:nvCxnSpPr>
          <p:spPr>
            <a:xfrm flipH="1">
              <a:off x="6215953" y="4349067"/>
              <a:ext cx="295835" cy="295835"/>
            </a:xfrm>
            <a:prstGeom prst="curvedConnector4">
              <a:avLst>
                <a:gd name="adj1" fmla="val -114647"/>
                <a:gd name="adj2" fmla="val 193183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20"/>
            <p:cNvCxnSpPr>
              <a:stCxn id="32" idx="6"/>
              <a:endCxn id="31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5"/>
                <a:gd name="adj2" fmla="val 475908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32" name="Ellipse 31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A4E500D-F34F-48F5-B630-73089380A033}"/>
              </a:ext>
            </a:extLst>
          </p:cNvPr>
          <p:cNvSpPr/>
          <p:nvPr/>
        </p:nvSpPr>
        <p:spPr>
          <a:xfrm>
            <a:off x="5070381" y="4700133"/>
            <a:ext cx="703309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Exemple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deux composantes connexes :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{A, B, C, D, E, F}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{G}</a:t>
            </a:r>
          </a:p>
          <a:p>
            <a:pPr marL="182541" algn="ctr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 algn="ctr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G est connexe </a:t>
            </a:r>
            <a:r>
              <a:rPr lang="fr-FR" sz="2000" dirty="0" err="1">
                <a:latin typeface="Titillium" panose="00000500000000000000" pitchFamily="50" charset="0"/>
              </a:rPr>
              <a:t>ssi</a:t>
            </a:r>
            <a:r>
              <a:rPr lang="fr-FR" sz="2000" dirty="0">
                <a:latin typeface="Titillium" panose="00000500000000000000" pitchFamily="50" charset="0"/>
              </a:rPr>
              <a:t> il a une seule composante connexe</a:t>
            </a:r>
          </a:p>
        </p:txBody>
      </p:sp>
    </p:spTree>
    <p:extLst>
      <p:ext uri="{BB962C8B-B14F-4D97-AF65-F5344CB8AC3E}">
        <p14:creationId xmlns:p14="http://schemas.microsoft.com/office/powerpoint/2010/main" val="150850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Connexité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15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50521" y="1717129"/>
                <a:ext cx="11414760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Sommet d’articulation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</a:t>
                </a:r>
                <a:r>
                  <a:rPr lang="fr-FR" sz="2000" i="1" dirty="0">
                    <a:latin typeface="Titillium" panose="00000500000000000000" pitchFamily="50" charset="0"/>
                  </a:rPr>
                  <a:t>sommet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dont la suppression déconnecte le graphe (i.e. augmente le nombre de composantes connexes)</a:t>
                </a:r>
                <a:endParaRPr lang="fr-FR" sz="20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Isthme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: </a:t>
                </a:r>
                <a:r>
                  <a:rPr lang="fr-FR" sz="2000" i="1" dirty="0">
                    <a:latin typeface="Titillium" panose="00000500000000000000" pitchFamily="50" charset="0"/>
                  </a:rPr>
                  <a:t>arête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dont la suppression déconnecte le graphe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Exemple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dans le graphe ci-contre :</a:t>
                </a:r>
              </a:p>
              <a:p>
                <a:pPr marL="982641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les sommets d’articulation sont : B</a:t>
                </a:r>
              </a:p>
              <a:p>
                <a:pPr marL="982641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les isthmes sont : {A,B}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💡 </a:t>
                </a:r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« Points faibles » du graphe</a:t>
                </a:r>
              </a:p>
              <a:p>
                <a:pPr marL="18254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sz="2000" dirty="0">
                    <a:solidFill>
                      <a:srgbClr val="7030A0"/>
                    </a:solidFill>
                    <a:latin typeface="Titillium" panose="00000500000000000000" pitchFamily="50" charset="0"/>
                  </a:rPr>
                  <a:t> applications en réseau, en logistique, militaire…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11414760" cy="5170646"/>
              </a:xfrm>
              <a:prstGeom prst="rect">
                <a:avLst/>
              </a:prstGeom>
              <a:blipFill>
                <a:blip r:embed="rId3"/>
                <a:stretch>
                  <a:fillRect b="-2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6"/>
          <p:cNvGrpSpPr/>
          <p:nvPr/>
        </p:nvGrpSpPr>
        <p:grpSpPr>
          <a:xfrm>
            <a:off x="6902853" y="4215903"/>
            <a:ext cx="3948558" cy="2404816"/>
            <a:chOff x="3037878" y="2853315"/>
            <a:chExt cx="3919199" cy="2369385"/>
          </a:xfrm>
        </p:grpSpPr>
        <p:sp>
          <p:nvSpPr>
            <p:cNvPr id="4" name="Ellipse 7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7" name="Ellipse 8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8" name="Ellipse 9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9" name="Ellipse 10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10" name="Ellipse 11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11" name="Connecteur droit 12"/>
            <p:cNvCxnSpPr>
              <a:stCxn id="4" idx="5"/>
              <a:endCxn id="7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necteur droit 13"/>
            <p:cNvCxnSpPr>
              <a:stCxn id="7" idx="7"/>
              <a:endCxn id="22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necteur droit 20"/>
            <p:cNvCxnSpPr>
              <a:stCxn id="22" idx="6"/>
              <a:endCxn id="21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6"/>
                <a:gd name="adj2" fmla="val -35056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necteur droit 15"/>
            <p:cNvCxnSpPr>
              <a:stCxn id="8" idx="0"/>
              <a:endCxn id="21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eur droit 17"/>
            <p:cNvCxnSpPr>
              <a:stCxn id="22" idx="4"/>
              <a:endCxn id="8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necteur droit 18"/>
            <p:cNvCxnSpPr>
              <a:stCxn id="9" idx="6"/>
              <a:endCxn id="8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necteur droit 19"/>
            <p:cNvCxnSpPr>
              <a:stCxn id="7" idx="4"/>
              <a:endCxn id="9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necteur droit 38"/>
            <p:cNvCxnSpPr>
              <a:stCxn id="8" idx="6"/>
              <a:endCxn id="8" idx="4"/>
            </p:cNvCxnSpPr>
            <p:nvPr/>
          </p:nvCxnSpPr>
          <p:spPr>
            <a:xfrm flipH="1">
              <a:off x="6215953" y="4349067"/>
              <a:ext cx="295835" cy="295835"/>
            </a:xfrm>
            <a:prstGeom prst="curvedConnector4">
              <a:avLst>
                <a:gd name="adj1" fmla="val -114647"/>
                <a:gd name="adj2" fmla="val 193183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necteur droit 20"/>
            <p:cNvCxnSpPr>
              <a:stCxn id="22" idx="6"/>
              <a:endCxn id="21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5"/>
                <a:gd name="adj2" fmla="val 475908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Ellipse 22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22" name="Ellipse 23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  <p:cxnSp>
        <p:nvCxnSpPr>
          <p:cNvPr id="24" name="Connecteur droit 25"/>
          <p:cNvCxnSpPr>
            <a:stCxn id="4" idx="5"/>
            <a:endCxn id="26" idx="1"/>
          </p:cNvCxnSpPr>
          <p:nvPr/>
        </p:nvCxnSpPr>
        <p:spPr>
          <a:xfrm>
            <a:off x="7411658" y="4728477"/>
            <a:ext cx="662082" cy="3292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lipse 3"/>
          <p:cNvSpPr/>
          <p:nvPr/>
        </p:nvSpPr>
        <p:spPr>
          <a:xfrm>
            <a:off x="7985796" y="4969811"/>
            <a:ext cx="600517" cy="600517"/>
          </a:xfrm>
          <a:prstGeom prst="ellipse">
            <a:avLst/>
          </a:prstGeom>
          <a:solidFill>
            <a:srgbClr val="E74E3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13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Arbres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16</a:t>
            </a:fld>
            <a:endParaRPr lang="bg-B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E500D-F34F-48F5-B630-73089380A033}"/>
              </a:ext>
            </a:extLst>
          </p:cNvPr>
          <p:cNvSpPr/>
          <p:nvPr/>
        </p:nvSpPr>
        <p:spPr>
          <a:xfrm>
            <a:off x="350519" y="1567229"/>
            <a:ext cx="114147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Forêt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graphe </a:t>
            </a:r>
            <a:r>
              <a:rPr lang="fr-FR" sz="2000" dirty="0">
                <a:latin typeface="Titillium" panose="00000500000000000000" pitchFamily="50" charset="0"/>
              </a:rPr>
              <a:t>sans cycle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Arbre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graphe </a:t>
            </a:r>
            <a:r>
              <a:rPr lang="fr-FR" sz="2000" dirty="0">
                <a:latin typeface="Titillium" panose="00000500000000000000" pitchFamily="50" charset="0"/>
              </a:rPr>
              <a:t>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et </a:t>
            </a:r>
            <a:r>
              <a:rPr lang="fr-FR" sz="2000" dirty="0">
                <a:latin typeface="Titillium" panose="00000500000000000000" pitchFamily="50" charset="0"/>
              </a:rPr>
              <a:t>sans cycle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G est un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arbre</a:t>
            </a:r>
          </a:p>
          <a:p>
            <a:pPr marL="52544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ssi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il est connexe ou sans cycle et possède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(n-1) arêtes</a:t>
            </a:r>
          </a:p>
          <a:p>
            <a:pPr marL="52544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ssi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il est connexe ou sans cycle et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l’ajout d’une arête crée un unique cycle</a:t>
            </a:r>
          </a:p>
          <a:p>
            <a:pPr marL="52544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ssi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la suppression de toute arête déconnecte le graphe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212" y="3779049"/>
            <a:ext cx="1793576" cy="160054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987" y="1998557"/>
            <a:ext cx="3536026" cy="15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5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n°2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17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Problème des ponts de Königsberg (Euler, 1736)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est-il possible de traverser une seule fois chaque pont et revenir à son point de départ ?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73F5FD-10AA-4D85-B640-D6134C10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0" y="2811432"/>
            <a:ext cx="5085882" cy="4008079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3495555" y="3427560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131341" y="4871597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885956" y="4685837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2248570" y="5967617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>
            <a:stCxn id="3" idx="2"/>
            <a:endCxn id="9" idx="1"/>
          </p:cNvCxnSpPr>
          <p:nvPr/>
        </p:nvCxnSpPr>
        <p:spPr>
          <a:xfrm rot="10800000" flipV="1">
            <a:off x="2936923" y="3601569"/>
            <a:ext cx="558633" cy="1135233"/>
          </a:xfrm>
          <a:prstGeom prst="curvedConnector2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6"/>
          <p:cNvCxnSpPr>
            <a:stCxn id="3" idx="4"/>
            <a:endCxn id="9" idx="6"/>
          </p:cNvCxnSpPr>
          <p:nvPr/>
        </p:nvCxnSpPr>
        <p:spPr>
          <a:xfrm rot="5400000">
            <a:off x="2909636" y="4099918"/>
            <a:ext cx="1084268" cy="435590"/>
          </a:xfrm>
          <a:prstGeom prst="curvedConnector2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6"/>
          <p:cNvCxnSpPr>
            <a:stCxn id="9" idx="2"/>
            <a:endCxn id="10" idx="1"/>
          </p:cNvCxnSpPr>
          <p:nvPr/>
        </p:nvCxnSpPr>
        <p:spPr>
          <a:xfrm rot="10800000" flipV="1">
            <a:off x="2299536" y="4859847"/>
            <a:ext cx="586420" cy="1158736"/>
          </a:xfrm>
          <a:prstGeom prst="curvedConnector2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6"/>
          <p:cNvCxnSpPr>
            <a:stCxn id="9" idx="5"/>
            <a:endCxn id="10" idx="6"/>
          </p:cNvCxnSpPr>
          <p:nvPr/>
        </p:nvCxnSpPr>
        <p:spPr>
          <a:xfrm rot="5400000">
            <a:off x="2310431" y="5269048"/>
            <a:ext cx="1158737" cy="586420"/>
          </a:xfrm>
          <a:prstGeom prst="curvedConnector2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6"/>
          <p:cNvCxnSpPr>
            <a:endCxn id="8" idx="2"/>
          </p:cNvCxnSpPr>
          <p:nvPr/>
        </p:nvCxnSpPr>
        <p:spPr>
          <a:xfrm>
            <a:off x="3792608" y="3724614"/>
            <a:ext cx="1338733" cy="132099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6"/>
          <p:cNvCxnSpPr>
            <a:stCxn id="9" idx="6"/>
            <a:endCxn id="8" idx="2"/>
          </p:cNvCxnSpPr>
          <p:nvPr/>
        </p:nvCxnSpPr>
        <p:spPr>
          <a:xfrm>
            <a:off x="3233975" y="4859847"/>
            <a:ext cx="1897366" cy="18576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6"/>
          <p:cNvCxnSpPr>
            <a:stCxn id="10" idx="6"/>
            <a:endCxn id="8" idx="4"/>
          </p:cNvCxnSpPr>
          <p:nvPr/>
        </p:nvCxnSpPr>
        <p:spPr>
          <a:xfrm flipV="1">
            <a:off x="2596589" y="5219616"/>
            <a:ext cx="2708762" cy="922011"/>
          </a:xfrm>
          <a:prstGeom prst="curvedConnector2">
            <a:avLst/>
          </a:prstGeom>
          <a:ln w="38100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8116171" y="3376595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9748425" y="4645775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8116171" y="4645775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8116171" y="5916652"/>
            <a:ext cx="348019" cy="34801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73"/>
          <p:cNvCxnSpPr>
            <a:stCxn id="57" idx="2"/>
            <a:endCxn id="59" idx="2"/>
          </p:cNvCxnSpPr>
          <p:nvPr/>
        </p:nvCxnSpPr>
        <p:spPr>
          <a:xfrm rot="10800000" flipV="1">
            <a:off x="8116171" y="3550605"/>
            <a:ext cx="12700" cy="126918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necteur droit 73"/>
          <p:cNvCxnSpPr>
            <a:stCxn id="59" idx="2"/>
            <a:endCxn id="60" idx="2"/>
          </p:cNvCxnSpPr>
          <p:nvPr/>
        </p:nvCxnSpPr>
        <p:spPr>
          <a:xfrm rot="10800000" flipV="1">
            <a:off x="8116171" y="4819784"/>
            <a:ext cx="12700" cy="1270877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cteur droit 73"/>
          <p:cNvCxnSpPr>
            <a:stCxn id="57" idx="6"/>
            <a:endCxn id="59" idx="6"/>
          </p:cNvCxnSpPr>
          <p:nvPr/>
        </p:nvCxnSpPr>
        <p:spPr>
          <a:xfrm>
            <a:off x="8464190" y="3550605"/>
            <a:ext cx="12700" cy="126918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necteur droit 73"/>
          <p:cNvCxnSpPr>
            <a:stCxn id="59" idx="6"/>
            <a:endCxn id="60" idx="6"/>
          </p:cNvCxnSpPr>
          <p:nvPr/>
        </p:nvCxnSpPr>
        <p:spPr>
          <a:xfrm>
            <a:off x="8464190" y="4819785"/>
            <a:ext cx="12700" cy="1270877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eur droit 73"/>
          <p:cNvCxnSpPr>
            <a:stCxn id="59" idx="6"/>
            <a:endCxn id="58" idx="2"/>
          </p:cNvCxnSpPr>
          <p:nvPr/>
        </p:nvCxnSpPr>
        <p:spPr>
          <a:xfrm>
            <a:off x="8464190" y="4819785"/>
            <a:ext cx="1284235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droit 73"/>
          <p:cNvCxnSpPr>
            <a:stCxn id="57" idx="6"/>
            <a:endCxn id="58" idx="0"/>
          </p:cNvCxnSpPr>
          <p:nvPr/>
        </p:nvCxnSpPr>
        <p:spPr>
          <a:xfrm>
            <a:off x="8464190" y="3550605"/>
            <a:ext cx="1458245" cy="1095170"/>
          </a:xfrm>
          <a:prstGeom prst="curvedConnector2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Connecteur droit 73"/>
          <p:cNvCxnSpPr>
            <a:stCxn id="58" idx="4"/>
            <a:endCxn id="60" idx="6"/>
          </p:cNvCxnSpPr>
          <p:nvPr/>
        </p:nvCxnSpPr>
        <p:spPr>
          <a:xfrm rot="5400000">
            <a:off x="8644879" y="4813106"/>
            <a:ext cx="1096868" cy="1458245"/>
          </a:xfrm>
          <a:prstGeom prst="curvedConnector2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3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n°3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18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Problème du tour du monde de Hamilton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est-il possible de tracer un cycle passant une seule fois par chaque sommet ?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9628AB-FF76-40BD-A0BF-BC5A754000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1486" y="2681561"/>
            <a:ext cx="4039031" cy="37642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38270B-2F89-40F8-B96A-AFDBD07BE8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1152" y="2681560"/>
            <a:ext cx="4040538" cy="36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n°4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19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Problème du cavalier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est-il possible de passer une seule fois par toutes les cases d’un échiquier en suivant les mouvements d’un cavalier ?</a:t>
            </a:r>
          </a:p>
        </p:txBody>
      </p:sp>
      <p:pic>
        <p:nvPicPr>
          <p:cNvPr id="3" name="Knight's_tour_anim_2">
            <a:hlinkClick r:id="" action="ppaction://media"/>
            <a:extLst>
              <a:ext uri="{FF2B5EF4-FFF2-40B4-BE49-F238E27FC236}">
                <a16:creationId xmlns:a16="http://schemas.microsoft.com/office/drawing/2014/main" id="{F4A53AC7-73CD-4D26-868B-ED94719C8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3432" y="2776950"/>
            <a:ext cx="4221521" cy="422152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9699" y="2980190"/>
            <a:ext cx="3831636" cy="382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7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Qu’est-ce qu’un graphe ?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58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Capture la notion de </a:t>
            </a:r>
            <a:r>
              <a:rPr lang="fr-FR" sz="2000" i="1" dirty="0">
                <a:latin typeface="Titillium" panose="00000500000000000000" pitchFamily="50" charset="0"/>
              </a:rPr>
              <a:t>relation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entre des </a:t>
            </a:r>
            <a:r>
              <a:rPr lang="fr-FR" sz="2000" i="1" dirty="0">
                <a:latin typeface="Titillium" panose="00000500000000000000" pitchFamily="50" charset="0"/>
              </a:rPr>
              <a:t>éléments</a:t>
            </a:r>
            <a:endParaRPr lang="fr-FR" sz="2000" i="1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Par exemple :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personnes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être amis, être de la même famille, avoir joué dans un même film…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étudiants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ne pas avoir de cours en commun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pays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avoir une frontière commune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ordinateurs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appartenir au même sous-réseau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nombres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avoir un diviseur commun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des stations de métro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être sur une ligne commune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pour deux configurations aux échecs :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pouvoir passer de l’une à l’autre par un mouvement valide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etc.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etc.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9320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Graphes eulériens et hamiltoniens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20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E500D-F34F-48F5-B630-73089380A033}"/>
              </a:ext>
            </a:extLst>
          </p:cNvPr>
          <p:cNvSpPr/>
          <p:nvPr/>
        </p:nvSpPr>
        <p:spPr>
          <a:xfrm>
            <a:off x="350521" y="1717129"/>
            <a:ext cx="116673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chemin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(resp. cycle)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eulérien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est un chemin (resp. cycle) qui passe 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une seule fois par chaque arête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graphe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eulérien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s’il contient un cycle eulérien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 algn="ctr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Propriété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un graphe est eulérien </a:t>
            </a:r>
            <a:r>
              <a:rPr lang="fr-FR" sz="2000" dirty="0">
                <a:latin typeface="Titillium" panose="00000500000000000000" pitchFamily="50" charset="0"/>
              </a:rPr>
              <a:t>si et seulement si tous ses sommets sont pairs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chemin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(resp. cycle)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hamiltonien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est un chemin (resp. cycle) qui passe 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une seule fois par chaque sommet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graphe est </a:t>
            </a:r>
            <a:r>
              <a:rPr lang="fr-FR" sz="2000" i="1" dirty="0" err="1">
                <a:solidFill>
                  <a:schemeClr val="tx2"/>
                </a:solidFill>
                <a:latin typeface="Titillium" panose="00000500000000000000" pitchFamily="50" charset="0"/>
              </a:rPr>
              <a:t>hamiltonien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s’il contient un cycle </a:t>
            </a:r>
            <a:r>
              <a:rPr lang="fr-FR" sz="2000" dirty="0" err="1">
                <a:solidFill>
                  <a:schemeClr val="bg2"/>
                </a:solidFill>
                <a:latin typeface="Titillium" panose="00000500000000000000" pitchFamily="50" charset="0"/>
              </a:rPr>
              <a:t>hamiltonien</a:t>
            </a:r>
            <a:endParaRPr lang="fr-FR" sz="2000" dirty="0">
              <a:solidFill>
                <a:schemeClr val="bg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 algn="ctr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Prouver qu’un graphe est </a:t>
            </a: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hamiltonien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peut être </a:t>
            </a:r>
            <a:r>
              <a:rPr lang="fr-FR" sz="2000" dirty="0">
                <a:latin typeface="Titillium" panose="00000500000000000000" pitchFamily="50" charset="0"/>
              </a:rPr>
              <a:t>difficile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(problème « NP-complet »);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problème du postier chinois, problème du voyageur de commerce, reconstruction de séquences d’ADN…</a:t>
            </a:r>
          </a:p>
        </p:txBody>
      </p:sp>
    </p:spTree>
    <p:extLst>
      <p:ext uri="{BB962C8B-B14F-4D97-AF65-F5344CB8AC3E}">
        <p14:creationId xmlns:p14="http://schemas.microsoft.com/office/powerpoint/2010/main" val="2274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57BDEEF-E8C0-4196-977F-4B99945FE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0879" y="4066555"/>
            <a:ext cx="4799351" cy="2847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Graphes isomorphes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21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8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/>
              <p:nvPr/>
            </p:nvSpPr>
            <p:spPr>
              <a:xfrm>
                <a:off x="350521" y="1717129"/>
                <a:ext cx="1141476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Deux graphes sont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isomorphes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si on peut déplacer les sommets de l’un pour obtenir la copie conforme de l’autre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Plus formellement, G=(V, E) et H=(V’, E’) sont isomorphes s’il existe une 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bijection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f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entre V et V’ telle que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ssi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.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</a:t>
                </a:r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Exemple 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4E500D-F34F-48F5-B630-73089380A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11414760" cy="2862322"/>
              </a:xfrm>
              <a:prstGeom prst="rect">
                <a:avLst/>
              </a:prstGeom>
              <a:blipFill>
                <a:blip r:embed="rId5"/>
                <a:stretch>
                  <a:fillRect b="-1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B57BDEEF-E8C0-4196-977F-4B99945FE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878" y="4066555"/>
            <a:ext cx="4799351" cy="284796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905508" y="4793208"/>
            <a:ext cx="3518704" cy="1394659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f(a) = 1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f(b) = 6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f(c) = 8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f(d) = 3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f(g) = 5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f(h) = 2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f(i) = 4</a:t>
            </a:r>
          </a:p>
          <a:p>
            <a:r>
              <a:rPr lang="fr-FR" sz="2400" dirty="0">
                <a:solidFill>
                  <a:schemeClr val="tx2"/>
                </a:solidFill>
                <a:latin typeface="Titillium" panose="00000500000000000000" pitchFamily="50" charset="0"/>
              </a:rPr>
              <a:t>f(j) = 7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n°5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22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Enigme des trois maisons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peut-on relier trois maisons aux services d’eau, gaz et électricité sans que les canalisations ne se croisent 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A9D221-3E6C-4A9F-8328-E6568FBB5A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9901" y="2803161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86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Graphes planaires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23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50521" y="1717129"/>
                <a:ext cx="11414760" cy="5601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L’énigme des trois maisons consiste à déterminer si le graphe K</a:t>
                </a:r>
                <a:r>
                  <a:rPr lang="fr-FR" sz="2000" baseline="-25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3,3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est 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planaire</a:t>
                </a: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 graphe est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planaire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si on peut le dessiner dans le plan sans que deux arêtes ne se croisent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</a:t>
                </a:r>
                <a:r>
                  <a:rPr lang="fr-FR" sz="2000" dirty="0">
                    <a:solidFill>
                      <a:schemeClr val="bg2"/>
                    </a:solidFill>
                    <a:latin typeface="Titillium" panose="00000500000000000000" pitchFamily="50" charset="0"/>
                  </a:rPr>
                  <a:t>Ex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			est planaire : on peut le redessiner sans croisement :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latin typeface="Titillium" panose="00000500000000000000" pitchFamily="50" charset="0"/>
                  </a:rPr>
                  <a:t>Théorème de </a:t>
                </a:r>
                <a:r>
                  <a:rPr lang="fr-FR" sz="2000" dirty="0" err="1">
                    <a:latin typeface="Titillium" panose="00000500000000000000" pitchFamily="50" charset="0"/>
                  </a:rPr>
                  <a:t>Kuratowski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un graphe est planaire 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ssi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il ne contient pas de sous-graphe qui est une 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subdivision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des graphes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				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💡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Une subdivision s’obtient en rajoutant des sommets sur des arêtes :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				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11414760" cy="5601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7203" y="2913875"/>
            <a:ext cx="1417900" cy="12799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9666" y="2994066"/>
            <a:ext cx="914479" cy="8611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3113" y="4877510"/>
            <a:ext cx="1059272" cy="103641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857044" y="4779762"/>
            <a:ext cx="1211685" cy="13869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810" y="6806664"/>
            <a:ext cx="1074513" cy="266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414323" y="6627202"/>
                <a:ext cx="688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fr-FR" sz="3600" b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323" y="6627202"/>
                <a:ext cx="68800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2332" y="6776181"/>
            <a:ext cx="1722269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0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n°6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24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Le graphe ci-dessous est-il planaire ?</a:t>
            </a:r>
          </a:p>
        </p:txBody>
      </p:sp>
      <p:pic>
        <p:nvPicPr>
          <p:cNvPr id="10" name="Kuratowski">
            <a:hlinkClick r:id="" action="ppaction://media"/>
            <a:extLst>
              <a:ext uri="{FF2B5EF4-FFF2-40B4-BE49-F238E27FC236}">
                <a16:creationId xmlns:a16="http://schemas.microsoft.com/office/drawing/2014/main" id="{DA1FB7C3-E437-40A4-A2B1-889361FA6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34"/>
          <a:stretch/>
        </p:blipFill>
        <p:spPr>
          <a:xfrm>
            <a:off x="4297081" y="2138872"/>
            <a:ext cx="4940140" cy="3221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0521" y="54409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 des graphes planaires :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circuits intégrés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plan de lignes de métro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…</a:t>
            </a:r>
          </a:p>
        </p:txBody>
      </p:sp>
      <p:sp>
        <p:nvSpPr>
          <p:cNvPr id="3" name="Rectangle 4"/>
          <p:cNvSpPr/>
          <p:nvPr/>
        </p:nvSpPr>
        <p:spPr>
          <a:xfrm>
            <a:off x="350521" y="54409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 des graphes planaires :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circuits intégrés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plan de lignes de métro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…</a:t>
            </a:r>
          </a:p>
        </p:txBody>
      </p:sp>
      <p:sp>
        <p:nvSpPr>
          <p:cNvPr id="4" name="Rectangle 4"/>
          <p:cNvSpPr/>
          <p:nvPr/>
        </p:nvSpPr>
        <p:spPr>
          <a:xfrm>
            <a:off x="350521" y="54409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 des graphes planaires :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circuits intégrés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plan de lignes de métro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…</a:t>
            </a:r>
          </a:p>
        </p:txBody>
      </p:sp>
      <p:sp>
        <p:nvSpPr>
          <p:cNvPr id="6" name="Rectangle 4"/>
          <p:cNvSpPr/>
          <p:nvPr/>
        </p:nvSpPr>
        <p:spPr>
          <a:xfrm>
            <a:off x="350521" y="54409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 des graphes planaires :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circuits intégrés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conception de plan de lignes de métro</a:t>
            </a:r>
          </a:p>
          <a:p>
            <a:pPr marL="98264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19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Graphes orientés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25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Dans certains cas, on </a:t>
            </a:r>
            <a:r>
              <a:rPr lang="fr-FR" sz="2000" i="1" dirty="0">
                <a:latin typeface="Titillium" panose="00000500000000000000" pitchFamily="50" charset="0"/>
              </a:rPr>
              <a:t>oriente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les arêtes, pour signifier une relation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unilatérale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« ancêtre de »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« supérieur à »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« route à sens unique »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…</a:t>
            </a:r>
          </a:p>
        </p:txBody>
      </p:sp>
      <p:pic>
        <p:nvPicPr>
          <p:cNvPr id="2050" name="Picture 2" descr="4: A directed graph with 7 nodes and 9 edges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0" y="2646262"/>
            <a:ext cx="6491055" cy="40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35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Graphes orientés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26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Le vocabulaire est un peu différent :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00D09303-0373-4C2D-A17D-8E2EF6A41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49624"/>
              </p:ext>
            </p:extLst>
          </p:nvPr>
        </p:nvGraphicFramePr>
        <p:xfrm>
          <a:off x="2032000" y="2433386"/>
          <a:ext cx="8128000" cy="4337280"/>
        </p:xfrm>
        <a:graphic>
          <a:graphicData uri="http://schemas.openxmlformats.org/drawingml/2006/table">
            <a:tbl>
              <a:tblPr firstRow="1">
                <a:tableStyleId>{8A107856-5554-42FB-B03E-39F5DBC370BA}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05156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5853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Titillium" panose="00000500000000000000" pitchFamily="50" charset="0"/>
                        </a:rPr>
                        <a:t>Graphe non orienté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Titillium" panose="00000500000000000000" pitchFamily="50" charset="0"/>
                        </a:rPr>
                        <a:t>Graphe orienté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0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Arête : </a:t>
                      </a:r>
                      <a:r>
                        <a:rPr lang="fr-FR" sz="20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paire</a:t>
                      </a:r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 {</a:t>
                      </a:r>
                      <a:r>
                        <a:rPr lang="fr-FR" sz="20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u,v</a:t>
                      </a:r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} (</a:t>
                      </a:r>
                      <a:r>
                        <a:rPr lang="fr-FR" sz="2000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= paire {</a:t>
                      </a:r>
                      <a:r>
                        <a:rPr lang="fr-FR" sz="2000" dirty="0" err="1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v,u</a:t>
                      </a:r>
                      <a:r>
                        <a:rPr lang="fr-FR" sz="2000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}</a:t>
                      </a:r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Arc : couple (</a:t>
                      </a:r>
                      <a:r>
                        <a:rPr lang="fr-FR" sz="20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u,v</a:t>
                      </a:r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) (</a:t>
                      </a:r>
                      <a:r>
                        <a:rPr lang="fr-FR" sz="2000" dirty="0">
                          <a:solidFill>
                            <a:schemeClr val="tx1"/>
                          </a:solidFill>
                          <a:latin typeface="Titillium" panose="00000500000000000000" pitchFamily="50" charset="0"/>
                        </a:rPr>
                        <a:t>≠ couple (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Titillium" panose="00000500000000000000" pitchFamily="50" charset="0"/>
                        </a:rPr>
                        <a:t>v,u</a:t>
                      </a:r>
                      <a:r>
                        <a:rPr lang="fr-FR" sz="2000" dirty="0">
                          <a:solidFill>
                            <a:schemeClr val="tx1"/>
                          </a:solidFill>
                          <a:latin typeface="Titillium" panose="00000500000000000000" pitchFamily="50" charset="0"/>
                        </a:rPr>
                        <a:t>)</a:t>
                      </a:r>
                      <a:r>
                        <a:rPr lang="fr-FR" sz="20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 !!)</a:t>
                      </a:r>
                      <a:endParaRPr lang="fr-FR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953011"/>
                  </a:ext>
                </a:extLst>
              </a:tr>
              <a:tr h="540000">
                <a:tc rowSpan="2"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Voisins</a:t>
                      </a:r>
                      <a:endParaRPr lang="fr-FR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Prédécesseurs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994033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fr-FR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Successeurs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222205"/>
                  </a:ext>
                </a:extLst>
              </a:tr>
              <a:tr h="540000">
                <a:tc rowSpan="2"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Degré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Degré entrant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0218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/>
                      <a:endParaRPr lang="fr-FR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Degré sortant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067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Chaîne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Chemin (suite d’arcs orientés dans le même sens)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61977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Cycle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Circuit (= chemin fermé)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14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338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Connexité (graphes orientés)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27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graphe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fortement 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s’il existe un </a:t>
            </a:r>
            <a:r>
              <a:rPr lang="fr-FR" sz="2000" dirty="0">
                <a:latin typeface="Titillium" panose="00000500000000000000" pitchFamily="50" charset="0"/>
              </a:rPr>
              <a:t>chemin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entre toute paire de sommets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Une composante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fortement connexe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est un sous-graphe fortement connexe maximal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E6EED2-B9B3-424B-A7EF-A23F902592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392258"/>
            <a:ext cx="5029200" cy="20859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BB1AFB2-21FC-4F2C-ADAC-ECB77338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8" y="5020294"/>
            <a:ext cx="4863369" cy="20859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 flipH="1">
            <a:off x="737755" y="3250579"/>
            <a:ext cx="295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tillium" panose="00000500000000000000" pitchFamily="50" charset="0"/>
              </a:rPr>
              <a:t>Graphe fortement connexe</a:t>
            </a:r>
          </a:p>
        </p:txBody>
      </p:sp>
      <p:sp>
        <p:nvSpPr>
          <p:cNvPr id="11" name="ZoneTexte 10"/>
          <p:cNvSpPr txBox="1"/>
          <p:nvPr/>
        </p:nvSpPr>
        <p:spPr>
          <a:xfrm flipH="1">
            <a:off x="8362471" y="3250579"/>
            <a:ext cx="328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tillium" panose="00000500000000000000" pitchFamily="50" charset="0"/>
              </a:rPr>
              <a:t>Graphe non fortement connexe</a:t>
            </a:r>
          </a:p>
          <a:p>
            <a:r>
              <a:rPr lang="fr-FR" dirty="0">
                <a:latin typeface="Titillium" panose="00000500000000000000" pitchFamily="50" charset="0"/>
              </a:rPr>
              <a:t>(d n’est pas atteignable)</a:t>
            </a:r>
          </a:p>
        </p:txBody>
      </p:sp>
      <p:sp>
        <p:nvSpPr>
          <p:cNvPr id="12" name="ZoneTexte 11"/>
          <p:cNvSpPr txBox="1"/>
          <p:nvPr/>
        </p:nvSpPr>
        <p:spPr>
          <a:xfrm flipH="1">
            <a:off x="6227561" y="5688517"/>
            <a:ext cx="3880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tillium" panose="00000500000000000000" pitchFamily="50" charset="0"/>
              </a:rPr>
              <a:t>2 composantes fortement connexes</a:t>
            </a:r>
          </a:p>
          <a:p>
            <a:r>
              <a:rPr lang="fr-FR" dirty="0">
                <a:latin typeface="Titillium" panose="00000500000000000000" pitchFamily="50" charset="0"/>
              </a:rPr>
              <a:t>MAIS graphe non fortement connexe</a:t>
            </a:r>
          </a:p>
        </p:txBody>
      </p:sp>
      <p:sp>
        <p:nvSpPr>
          <p:cNvPr id="7" name="Ellipse 6"/>
          <p:cNvSpPr/>
          <p:nvPr/>
        </p:nvSpPr>
        <p:spPr>
          <a:xfrm>
            <a:off x="963938" y="4879481"/>
            <a:ext cx="2388424" cy="2388424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3581400" y="4879481"/>
            <a:ext cx="2388424" cy="2388424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Représentation de graphes en machine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28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73202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Il existe plusieurs moyens de représenter un graphe en machine :</a:t>
            </a:r>
          </a:p>
          <a:p>
            <a:pPr marL="982641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Liste d’arêtes</a:t>
            </a:r>
          </a:p>
          <a:p>
            <a:pPr marL="1096941" lvl="2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{{4,6}, {3,4}, {5,2}, {1,5}, {2,1}, {</a:t>
            </a:r>
            <a:r>
              <a:rPr lang="fr-FR" sz="2000">
                <a:solidFill>
                  <a:schemeClr val="tx2"/>
                </a:solidFill>
                <a:latin typeface="Titillium" panose="00000500000000000000" pitchFamily="50" charset="0"/>
              </a:rPr>
              <a:t>4,5}, {3,2}}</a:t>
            </a: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096941" lvl="2">
              <a:lnSpc>
                <a:spcPct val="150000"/>
              </a:lnSpc>
            </a:pPr>
            <a:endParaRPr lang="fr-FR" sz="2000" dirty="0">
              <a:solidFill>
                <a:schemeClr val="bg1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✓ 	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Simple, compact</a:t>
            </a:r>
          </a:p>
          <a:p>
            <a:pPr marL="182541">
              <a:lnSpc>
                <a:spcPct val="150000"/>
              </a:lnSpc>
            </a:pPr>
            <a:r>
              <a:rPr lang="fr-FR" dirty="0">
                <a:latin typeface="Titillium" panose="00000500000000000000" pitchFamily="50" charset="0"/>
              </a:rPr>
              <a:t>✖</a:t>
            </a:r>
            <a:r>
              <a:rPr lang="fr-FR" sz="2000" dirty="0">
                <a:latin typeface="Titillium" panose="00000500000000000000" pitchFamily="50" charset="0"/>
              </a:rPr>
              <a:t>	Mais pas efficace pour tester si deux sommets sont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adjacents, ou trouver les voisins d’un sommet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2650" y="3207766"/>
            <a:ext cx="3360648" cy="22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Représentation de graphes en machine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29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Liste d’adjacences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6570" y="2673836"/>
            <a:ext cx="3360648" cy="2204190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571"/>
              </p:ext>
            </p:extLst>
          </p:nvPr>
        </p:nvGraphicFramePr>
        <p:xfrm>
          <a:off x="1256491" y="2673836"/>
          <a:ext cx="389653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653">
                  <a:extLst>
                    <a:ext uri="{9D8B030D-6E8A-4147-A177-3AD203B41FA5}">
                      <a16:colId xmlns:a16="http://schemas.microsoft.com/office/drawing/2014/main" val="2186944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90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807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571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91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48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598684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65558"/>
              </p:ext>
            </p:extLst>
          </p:nvPr>
        </p:nvGraphicFramePr>
        <p:xfrm>
          <a:off x="2073631" y="2673836"/>
          <a:ext cx="10502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2739112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300" rtl="0" eaLnBrk="1" latinLnBrk="0" hangingPunct="1"/>
                      <a:r>
                        <a:rPr lang="fr-FR" sz="1800" kern="1200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46628"/>
              </p:ext>
            </p:extLst>
          </p:nvPr>
        </p:nvGraphicFramePr>
        <p:xfrm>
          <a:off x="2073630" y="3044676"/>
          <a:ext cx="157535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2739112442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480146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567202"/>
              </p:ext>
            </p:extLst>
          </p:nvPr>
        </p:nvGraphicFramePr>
        <p:xfrm>
          <a:off x="2073630" y="3415011"/>
          <a:ext cx="105023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2739112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91224"/>
              </p:ext>
            </p:extLst>
          </p:nvPr>
        </p:nvGraphicFramePr>
        <p:xfrm>
          <a:off x="2073630" y="3785851"/>
          <a:ext cx="157535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2739112442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480146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8275"/>
              </p:ext>
            </p:extLst>
          </p:nvPr>
        </p:nvGraphicFramePr>
        <p:xfrm>
          <a:off x="2073629" y="4156186"/>
          <a:ext cx="157535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2739112442"/>
                    </a:ext>
                  </a:extLst>
                </a:gridCol>
                <a:gridCol w="525119">
                  <a:extLst>
                    <a:ext uri="{9D8B030D-6E8A-4147-A177-3AD203B41FA5}">
                      <a16:colId xmlns:a16="http://schemas.microsoft.com/office/drawing/2014/main" val="480146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51621"/>
              </p:ext>
            </p:extLst>
          </p:nvPr>
        </p:nvGraphicFramePr>
        <p:xfrm>
          <a:off x="2073628" y="4526521"/>
          <a:ext cx="525119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119">
                  <a:extLst>
                    <a:ext uri="{9D8B030D-6E8A-4147-A177-3AD203B41FA5}">
                      <a16:colId xmlns:a16="http://schemas.microsoft.com/office/drawing/2014/main" val="2529787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231955"/>
                  </a:ext>
                </a:extLst>
              </a:tr>
            </a:tbl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666240" y="2849208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666240" y="3253261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666240" y="3615667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1667564" y="3971271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666240" y="4361419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666240" y="4711941"/>
            <a:ext cx="381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50520" y="5278753"/>
            <a:ext cx="70256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✓ 	</a:t>
            </a:r>
            <a:r>
              <a:rPr lang="fr-FR" b="1" dirty="0">
                <a:solidFill>
                  <a:schemeClr val="bg1"/>
                </a:solidFill>
                <a:latin typeface="Titillium" panose="00000500000000000000" pitchFamily="50" charset="0"/>
              </a:rPr>
              <a:t>C</a:t>
            </a:r>
            <a:r>
              <a:rPr lang="fr-FR" dirty="0">
                <a:solidFill>
                  <a:schemeClr val="bg1"/>
                </a:solidFill>
                <a:latin typeface="Titillium" panose="00000500000000000000" pitchFamily="50" charset="0"/>
              </a:rPr>
              <a:t>ompact, efficace pour connaître tous les voisins d’un sommet</a:t>
            </a:r>
          </a:p>
          <a:p>
            <a:pPr marL="182541">
              <a:lnSpc>
                <a:spcPct val="150000"/>
              </a:lnSpc>
            </a:pPr>
            <a:r>
              <a:rPr lang="fr-FR" dirty="0">
                <a:latin typeface="Titillium" panose="00000500000000000000" pitchFamily="50" charset="0"/>
              </a:rPr>
              <a:t>✖	Pas efficace pour tester si deux sommets sont adjacents</a:t>
            </a:r>
          </a:p>
          <a:p>
            <a:pPr marL="182541">
              <a:lnSpc>
                <a:spcPct val="150000"/>
              </a:lnSpc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(il faut potentiellement parcourir toute une liste)</a:t>
            </a:r>
          </a:p>
        </p:txBody>
      </p:sp>
    </p:spTree>
    <p:extLst>
      <p:ext uri="{BB962C8B-B14F-4D97-AF65-F5344CB8AC3E}">
        <p14:creationId xmlns:p14="http://schemas.microsoft.com/office/powerpoint/2010/main" val="406769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Les graphes sont partout !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</a:t>
            </a:fld>
            <a:endParaRPr lang="bg-B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8C4B9C-8B24-43AE-AF3B-4455DF6883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666" y="1179072"/>
            <a:ext cx="5253038" cy="35623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C3E8C4B-7547-4785-AC15-856FF35E5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391" y="1281502"/>
            <a:ext cx="3737133" cy="44816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B4BAC0-15AB-4A54-85CE-554617E34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11" y="4008123"/>
            <a:ext cx="4876800" cy="2276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C50ECA-DD11-49B2-866A-812AFB181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01" y="886998"/>
            <a:ext cx="3414714" cy="22764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A1F2399-9D09-4F80-9A21-E9B1632A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566" y="4387560"/>
            <a:ext cx="3403663" cy="22764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1C007F-282D-47A1-AFFC-131F7EFD5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242" y="5102203"/>
            <a:ext cx="3323588" cy="23209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47B20F-3364-40FC-BFC0-243B34828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800" y="1081505"/>
            <a:ext cx="2962275" cy="15430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5ED994-FBDC-4DB4-965E-A97BACA27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777" y="1920134"/>
            <a:ext cx="7417853" cy="41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Représentation de graphes en machine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30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Matrice d’adjacence (sommets / sommets)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8202" y="2913336"/>
            <a:ext cx="3360648" cy="22041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41" y="2537550"/>
            <a:ext cx="3738446" cy="2783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50521" y="5612722"/>
                <a:ext cx="1141476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💡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Rem. : la matrice d’adjacence d’un graphe non orienté est </a:t>
                </a:r>
                <a:r>
                  <a:rPr lang="fr-FR" sz="2000" dirty="0">
                    <a:latin typeface="Titillium" panose="00000500000000000000" pitchFamily="50" charset="0"/>
                  </a:rPr>
                  <a:t>symétrique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b="1" dirty="0">
                    <a:solidFill>
                      <a:schemeClr val="bg1"/>
                    </a:solidFill>
                  </a:rPr>
                  <a:t>✓ 	E</a:t>
                </a:r>
                <a:r>
                  <a:rPr lang="fr-FR" sz="20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fficace pour savoir si deux sommets sont voisins, ou connaître tous les voisins d’un sommet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latin typeface="Titillium" panose="00000500000000000000" pitchFamily="50" charset="0"/>
                  </a:rPr>
                  <a:t>✖	Matrice souvent « creuse » ; très gourmand en espace mémoire !! (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latin typeface="Titillium" panose="00000500000000000000" pitchFamily="50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5612722"/>
                <a:ext cx="11414760" cy="1477328"/>
              </a:xfrm>
              <a:prstGeom prst="rect">
                <a:avLst/>
              </a:prstGeom>
              <a:blipFill>
                <a:blip r:embed="rId5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4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Représentation de graphes en machine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31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Matrice d’incidence (sommets / arêtes)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505" y="3144702"/>
            <a:ext cx="3360648" cy="22041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53" y="2916992"/>
            <a:ext cx="4860268" cy="2636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5929489"/>
            <a:ext cx="11414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Applications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en mathématiques, en physique…</a:t>
            </a:r>
          </a:p>
        </p:txBody>
      </p:sp>
    </p:spTree>
    <p:extLst>
      <p:ext uri="{BB962C8B-B14F-4D97-AF65-F5344CB8AC3E}">
        <p14:creationId xmlns:p14="http://schemas.microsoft.com/office/powerpoint/2010/main" val="1078474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Propriétés de la matrice d’adjacence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32</a:t>
            </a:fld>
            <a:endParaRPr lang="bg-B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2441" y="1347452"/>
            <a:ext cx="2429281" cy="1593323"/>
          </a:xfrm>
          <a:prstGeom prst="rect">
            <a:avLst/>
          </a:prstGeom>
        </p:spPr>
      </p:pic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45C0386A-EC0E-48C5-8C8F-6D3C9DD95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87640"/>
              </p:ext>
            </p:extLst>
          </p:nvPr>
        </p:nvGraphicFramePr>
        <p:xfrm>
          <a:off x="1817244" y="3752764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graphicFrame>
        <p:nvGraphicFramePr>
          <p:cNvPr id="8" name="Tableau 3">
            <a:extLst>
              <a:ext uri="{FF2B5EF4-FFF2-40B4-BE49-F238E27FC236}">
                <a16:creationId xmlns:a16="http://schemas.microsoft.com/office/drawing/2014/main" id="{29504202-70E6-4823-B5DE-EB3018287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43496"/>
              </p:ext>
            </p:extLst>
          </p:nvPr>
        </p:nvGraphicFramePr>
        <p:xfrm>
          <a:off x="4849710" y="1020032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graphicFrame>
        <p:nvGraphicFramePr>
          <p:cNvPr id="9" name="Tableau 3">
            <a:extLst>
              <a:ext uri="{FF2B5EF4-FFF2-40B4-BE49-F238E27FC236}">
                <a16:creationId xmlns:a16="http://schemas.microsoft.com/office/drawing/2014/main" id="{CCF2D691-2007-4FAE-97D6-5A91A41EC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62761"/>
              </p:ext>
            </p:extLst>
          </p:nvPr>
        </p:nvGraphicFramePr>
        <p:xfrm>
          <a:off x="4849710" y="3752764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graphicFrame>
        <p:nvGraphicFramePr>
          <p:cNvPr id="10" name="Tableau 3">
            <a:extLst>
              <a:ext uri="{FF2B5EF4-FFF2-40B4-BE49-F238E27FC236}">
                <a16:creationId xmlns:a16="http://schemas.microsoft.com/office/drawing/2014/main" id="{8B81F0F9-A762-4FA4-973F-DFC7F290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51535"/>
              </p:ext>
            </p:extLst>
          </p:nvPr>
        </p:nvGraphicFramePr>
        <p:xfrm>
          <a:off x="7882728" y="3752764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graphicFrame>
        <p:nvGraphicFramePr>
          <p:cNvPr id="11" name="Tableau 3">
            <a:extLst>
              <a:ext uri="{FF2B5EF4-FFF2-40B4-BE49-F238E27FC236}">
                <a16:creationId xmlns:a16="http://schemas.microsoft.com/office/drawing/2014/main" id="{8E4A3CA3-057A-4D65-A9A8-26305945D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71564"/>
              </p:ext>
            </p:extLst>
          </p:nvPr>
        </p:nvGraphicFramePr>
        <p:xfrm>
          <a:off x="7882728" y="1054325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04B5C4D5-8E5B-41A0-B63F-BE87240DD54D}"/>
              </a:ext>
            </a:extLst>
          </p:cNvPr>
          <p:cNvSpPr txBox="1"/>
          <p:nvPr/>
        </p:nvSpPr>
        <p:spPr>
          <a:xfrm>
            <a:off x="2895602" y="606643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FA231B-3293-4070-8A6B-37140FB10DE5}"/>
              </a:ext>
            </a:extLst>
          </p:cNvPr>
          <p:cNvSpPr txBox="1"/>
          <p:nvPr/>
        </p:nvSpPr>
        <p:spPr>
          <a:xfrm>
            <a:off x="5928068" y="606643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  <a:r>
              <a:rPr lang="fr-FR" sz="2000" baseline="30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1E73592-7ECB-4689-94BF-ECF1FCDA7219}"/>
              </a:ext>
            </a:extLst>
          </p:cNvPr>
          <p:cNvSpPr txBox="1"/>
          <p:nvPr/>
        </p:nvSpPr>
        <p:spPr>
          <a:xfrm>
            <a:off x="9076450" y="606643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  <a:r>
              <a:rPr lang="fr-FR" sz="2000" baseline="30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3</a:t>
            </a:r>
          </a:p>
        </p:txBody>
      </p:sp>
      <p:graphicFrame>
        <p:nvGraphicFramePr>
          <p:cNvPr id="15" name="Tableau 3">
            <a:extLst>
              <a:ext uri="{FF2B5EF4-FFF2-40B4-BE49-F238E27FC236}">
                <a16:creationId xmlns:a16="http://schemas.microsoft.com/office/drawing/2014/main" id="{4F0FDC70-2BC5-4E9A-A934-8A9AA4456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14983"/>
              </p:ext>
            </p:extLst>
          </p:nvPr>
        </p:nvGraphicFramePr>
        <p:xfrm>
          <a:off x="4849710" y="3754921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graphicFrame>
        <p:nvGraphicFramePr>
          <p:cNvPr id="16" name="Tableau 3">
            <a:extLst>
              <a:ext uri="{FF2B5EF4-FFF2-40B4-BE49-F238E27FC236}">
                <a16:creationId xmlns:a16="http://schemas.microsoft.com/office/drawing/2014/main" id="{1F11C411-CEA8-4AB5-AF32-04681C83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295298"/>
              </p:ext>
            </p:extLst>
          </p:nvPr>
        </p:nvGraphicFramePr>
        <p:xfrm>
          <a:off x="7887298" y="3747852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04B5C4D5-8E5B-41A0-B63F-BE87240DD54D}"/>
              </a:ext>
            </a:extLst>
          </p:cNvPr>
          <p:cNvSpPr txBox="1"/>
          <p:nvPr/>
        </p:nvSpPr>
        <p:spPr>
          <a:xfrm>
            <a:off x="5977761" y="32019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B5C4D5-8E5B-41A0-B63F-BE87240DD54D}"/>
              </a:ext>
            </a:extLst>
          </p:cNvPr>
          <p:cNvSpPr txBox="1"/>
          <p:nvPr/>
        </p:nvSpPr>
        <p:spPr>
          <a:xfrm>
            <a:off x="9126143" y="32019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</a:p>
        </p:txBody>
      </p:sp>
      <p:sp>
        <p:nvSpPr>
          <p:cNvPr id="12" name="Multiplication 11"/>
          <p:cNvSpPr/>
          <p:nvPr/>
        </p:nvSpPr>
        <p:spPr>
          <a:xfrm>
            <a:off x="4206206" y="3262337"/>
            <a:ext cx="400667" cy="400667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Multiplication 23"/>
          <p:cNvSpPr/>
          <p:nvPr/>
        </p:nvSpPr>
        <p:spPr>
          <a:xfrm>
            <a:off x="7354588" y="3268196"/>
            <a:ext cx="400667" cy="400667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Propriétés de la matrice d’adjacence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33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254000" y="1581902"/>
                <a:ext cx="11416241" cy="597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 err="1">
                    <a:latin typeface="Titillium" panose="00000500000000000000" pitchFamily="50" charset="0"/>
                  </a:rPr>
                  <a:t>Prop</a:t>
                </a:r>
                <a:r>
                  <a:rPr lang="fr-FR" sz="2000" dirty="0">
                    <a:latin typeface="Titillium" panose="00000500000000000000" pitchFamily="50" charset="0"/>
                  </a:rPr>
                  <a:t>.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le coefficient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de la matrice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est le nombre de chaînes / chemins de longueur k joignant i à j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81902"/>
                <a:ext cx="11416241" cy="597471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B483D8DB-AB41-43C4-8079-FDF40241E1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721" y="2775536"/>
            <a:ext cx="2429281" cy="1593323"/>
          </a:xfrm>
          <a:prstGeom prst="rect">
            <a:avLst/>
          </a:prstGeom>
        </p:spPr>
      </p:pic>
      <p:graphicFrame>
        <p:nvGraphicFramePr>
          <p:cNvPr id="10" name="Tableau 3">
            <a:extLst>
              <a:ext uri="{FF2B5EF4-FFF2-40B4-BE49-F238E27FC236}">
                <a16:creationId xmlns:a16="http://schemas.microsoft.com/office/drawing/2014/main" id="{8B81F0F9-A762-4FA4-973F-DFC7F290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716863"/>
              </p:ext>
            </p:extLst>
          </p:nvPr>
        </p:nvGraphicFramePr>
        <p:xfrm>
          <a:off x="4540088" y="2453027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41E73592-7ECB-4689-94BF-ECF1FCDA7219}"/>
              </a:ext>
            </a:extLst>
          </p:cNvPr>
          <p:cNvSpPr txBox="1"/>
          <p:nvPr/>
        </p:nvSpPr>
        <p:spPr>
          <a:xfrm>
            <a:off x="5733810" y="4766693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  <a:r>
              <a:rPr lang="fr-FR" sz="2000" baseline="30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3</a:t>
            </a:r>
          </a:p>
        </p:txBody>
      </p:sp>
      <p:graphicFrame>
        <p:nvGraphicFramePr>
          <p:cNvPr id="16" name="Tableau 3">
            <a:extLst>
              <a:ext uri="{FF2B5EF4-FFF2-40B4-BE49-F238E27FC236}">
                <a16:creationId xmlns:a16="http://schemas.microsoft.com/office/drawing/2014/main" id="{1F11C411-CEA8-4AB5-AF32-04681C83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9716"/>
              </p:ext>
            </p:extLst>
          </p:nvPr>
        </p:nvGraphicFramePr>
        <p:xfrm>
          <a:off x="4544658" y="2448115"/>
          <a:ext cx="2490462" cy="2248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077">
                  <a:extLst>
                    <a:ext uri="{9D8B030D-6E8A-4147-A177-3AD203B41FA5}">
                      <a16:colId xmlns:a16="http://schemas.microsoft.com/office/drawing/2014/main" val="625920770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487612452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43930835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1316166309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3812798187"/>
                    </a:ext>
                  </a:extLst>
                </a:gridCol>
                <a:gridCol w="415077">
                  <a:extLst>
                    <a:ext uri="{9D8B030D-6E8A-4147-A177-3AD203B41FA5}">
                      <a16:colId xmlns:a16="http://schemas.microsoft.com/office/drawing/2014/main" val="713759960"/>
                    </a:ext>
                  </a:extLst>
                </a:gridCol>
              </a:tblGrid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4561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43774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9786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310791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38838"/>
                  </a:ext>
                </a:extLst>
              </a:tr>
              <a:tr h="368917"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9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 marL="85135" marR="85135" marT="42567" marB="42567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834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7039690" y="2323582"/>
                <a:ext cx="4898310" cy="2632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Ex. :</a:t>
                </a: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1,5</m:t>
                        </m:r>
                      </m:sub>
                      <m:sup>
                        <m:r>
                          <a:rPr lang="fr-F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fr-F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il y a 4 chaînes de longueur 3 joignant les sommets 1 et 5 :</a:t>
                </a:r>
              </a:p>
              <a:p>
                <a:pPr marL="46829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1 – 5 – 1 – 5</a:t>
                </a:r>
              </a:p>
              <a:p>
                <a:pPr marL="46829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1 – 2 – 1 – 5</a:t>
                </a:r>
              </a:p>
              <a:p>
                <a:pPr marL="46829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1 – 5 – 4 – 5</a:t>
                </a:r>
              </a:p>
              <a:p>
                <a:pPr marL="46829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1 – 5 – 2 – 5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90" y="2323582"/>
                <a:ext cx="4898310" cy="2632965"/>
              </a:xfrm>
              <a:prstGeom prst="rect">
                <a:avLst/>
              </a:prstGeom>
              <a:blipFill>
                <a:blip r:embed="rId5"/>
                <a:stretch>
                  <a:fillRect b="-11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000" y="5922362"/>
            <a:ext cx="11684000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rgbClr val="7030A0"/>
                </a:solidFill>
                <a:latin typeface="Titillium" panose="00000500000000000000" pitchFamily="50" charset="0"/>
              </a:rPr>
              <a:t>Autres applications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importantes en mathématiques, en informatique (algorithme PageRank de Google…), en gestion de vols aériens…</a:t>
            </a:r>
          </a:p>
        </p:txBody>
      </p:sp>
    </p:spTree>
    <p:extLst>
      <p:ext uri="{BB962C8B-B14F-4D97-AF65-F5344CB8AC3E}">
        <p14:creationId xmlns:p14="http://schemas.microsoft.com/office/powerpoint/2010/main" val="10709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n°7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34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Le graphe ci-dessous représente le plan d’un musée ; les arêtes sont les couloirs et les sommets sont les intersections. Combien et où faut-il placer au minimum (afin de minimiser les coûts !) de caméras 360° pour surveiller tous les couloirs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026EAC-B355-4884-9CF1-8F48825511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8680" y="3374681"/>
            <a:ext cx="3854639" cy="252819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5040B6C-A0FB-4A9A-B688-9C7D4BDEE09D}"/>
              </a:ext>
            </a:extLst>
          </p:cNvPr>
          <p:cNvSpPr/>
          <p:nvPr/>
        </p:nvSpPr>
        <p:spPr>
          <a:xfrm>
            <a:off x="5143039" y="4081045"/>
            <a:ext cx="636454" cy="6364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D45DC4-8E78-4135-99CF-86BEB884552B}"/>
              </a:ext>
            </a:extLst>
          </p:cNvPr>
          <p:cNvSpPr/>
          <p:nvPr/>
        </p:nvSpPr>
        <p:spPr>
          <a:xfrm>
            <a:off x="6499168" y="4992010"/>
            <a:ext cx="636454" cy="6364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69F453-3B38-4B63-84E1-C41ECAC3890B}"/>
              </a:ext>
            </a:extLst>
          </p:cNvPr>
          <p:cNvSpPr/>
          <p:nvPr/>
        </p:nvSpPr>
        <p:spPr>
          <a:xfrm>
            <a:off x="7210572" y="4254818"/>
            <a:ext cx="636454" cy="6364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2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n°8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35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832" y="1717129"/>
            <a:ext cx="11587397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5 candidats ont passé avec succès des tests pour accéder à 5 jobs. Comment affecter les jobs aux candidats de manière à ce que le maximum de candidats soient satisfaits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5E3CDEF-5096-494F-9644-713FDB827E63}"/>
              </a:ext>
            </a:extLst>
          </p:cNvPr>
          <p:cNvSpPr/>
          <p:nvPr/>
        </p:nvSpPr>
        <p:spPr>
          <a:xfrm>
            <a:off x="2968052" y="3135442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2D45185-8610-4FE8-83EC-05029EB08741}"/>
              </a:ext>
            </a:extLst>
          </p:cNvPr>
          <p:cNvSpPr/>
          <p:nvPr/>
        </p:nvSpPr>
        <p:spPr>
          <a:xfrm>
            <a:off x="4368384" y="3135442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BB3FE59-F715-44A4-A19B-4BB5A24BDC44}"/>
              </a:ext>
            </a:extLst>
          </p:cNvPr>
          <p:cNvSpPr/>
          <p:nvPr/>
        </p:nvSpPr>
        <p:spPr>
          <a:xfrm>
            <a:off x="5768716" y="3135442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C8827BC-70EC-4CF9-80D2-8D331D00734E}"/>
              </a:ext>
            </a:extLst>
          </p:cNvPr>
          <p:cNvSpPr/>
          <p:nvPr/>
        </p:nvSpPr>
        <p:spPr>
          <a:xfrm>
            <a:off x="7169048" y="3135442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4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3BBC9C7-5E94-4E3C-83FB-1C5BBE667825}"/>
              </a:ext>
            </a:extLst>
          </p:cNvPr>
          <p:cNvSpPr/>
          <p:nvPr/>
        </p:nvSpPr>
        <p:spPr>
          <a:xfrm>
            <a:off x="8569379" y="3135442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3DF602-C5F5-4F89-939F-FE08F3AAD20A}"/>
              </a:ext>
            </a:extLst>
          </p:cNvPr>
          <p:cNvSpPr/>
          <p:nvPr/>
        </p:nvSpPr>
        <p:spPr>
          <a:xfrm>
            <a:off x="2968052" y="5243303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557D7A4-3D8F-45E2-955D-1462B7FB2F8B}"/>
              </a:ext>
            </a:extLst>
          </p:cNvPr>
          <p:cNvSpPr/>
          <p:nvPr/>
        </p:nvSpPr>
        <p:spPr>
          <a:xfrm>
            <a:off x="4368384" y="5243303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B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983F235-CE6E-4AAE-9DC3-8D6AC0BE655A}"/>
              </a:ext>
            </a:extLst>
          </p:cNvPr>
          <p:cNvSpPr/>
          <p:nvPr/>
        </p:nvSpPr>
        <p:spPr>
          <a:xfrm>
            <a:off x="5768716" y="5243303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3F39516-F143-465E-8F72-0DF492467568}"/>
              </a:ext>
            </a:extLst>
          </p:cNvPr>
          <p:cNvSpPr/>
          <p:nvPr/>
        </p:nvSpPr>
        <p:spPr>
          <a:xfrm>
            <a:off x="7169048" y="5243303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9A176CF-3532-46BC-932A-3F0CE07C8C51}"/>
              </a:ext>
            </a:extLst>
          </p:cNvPr>
          <p:cNvSpPr/>
          <p:nvPr/>
        </p:nvSpPr>
        <p:spPr>
          <a:xfrm>
            <a:off x="8569379" y="5243303"/>
            <a:ext cx="659568" cy="65956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44A072F-830C-4140-8DCF-045EDD684B2D}"/>
              </a:ext>
            </a:extLst>
          </p:cNvPr>
          <p:cNvCxnSpPr>
            <a:stCxn id="4" idx="4"/>
            <a:endCxn id="12" idx="0"/>
          </p:cNvCxnSpPr>
          <p:nvPr/>
        </p:nvCxnSpPr>
        <p:spPr>
          <a:xfrm>
            <a:off x="3297836" y="3795010"/>
            <a:ext cx="0" cy="14482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0B64716-C4AE-46E7-88B8-AF677EF027C9}"/>
              </a:ext>
            </a:extLst>
          </p:cNvPr>
          <p:cNvCxnSpPr>
            <a:cxnSpLocks/>
            <a:stCxn id="4" idx="5"/>
            <a:endCxn id="13" idx="0"/>
          </p:cNvCxnSpPr>
          <p:nvPr/>
        </p:nvCxnSpPr>
        <p:spPr>
          <a:xfrm>
            <a:off x="3531029" y="3698419"/>
            <a:ext cx="1167139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7AB4512-4187-4044-8BFB-0F8EAA25C55C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4931361" y="3698419"/>
            <a:ext cx="1167139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011EDEE-2453-48A8-9ABE-D07BE9E26444}"/>
              </a:ext>
            </a:extLst>
          </p:cNvPr>
          <p:cNvCxnSpPr>
            <a:cxnSpLocks/>
            <a:stCxn id="9" idx="5"/>
            <a:endCxn id="15" idx="0"/>
          </p:cNvCxnSpPr>
          <p:nvPr/>
        </p:nvCxnSpPr>
        <p:spPr>
          <a:xfrm>
            <a:off x="6331693" y="3698419"/>
            <a:ext cx="1167139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381D84E-014E-44D2-BA1B-88DEB94D8277}"/>
              </a:ext>
            </a:extLst>
          </p:cNvPr>
          <p:cNvCxnSpPr>
            <a:cxnSpLocks/>
            <a:stCxn id="10" idx="5"/>
            <a:endCxn id="16" idx="0"/>
          </p:cNvCxnSpPr>
          <p:nvPr/>
        </p:nvCxnSpPr>
        <p:spPr>
          <a:xfrm>
            <a:off x="7732025" y="3698419"/>
            <a:ext cx="1167138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D416495-C233-40D7-87B1-194E42C2D715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 flipH="1">
            <a:off x="7498832" y="3698419"/>
            <a:ext cx="1167138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0307F41-8A5B-4F09-B857-67A3D38954DA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7498832" y="3795010"/>
            <a:ext cx="0" cy="14482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30B5730-9CEF-42E0-83AE-6CCB84853AC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 flipH="1">
            <a:off x="4698168" y="3698419"/>
            <a:ext cx="1167139" cy="154488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CA28E31D-F073-4F10-BA05-B9102A0F3895}"/>
              </a:ext>
            </a:extLst>
          </p:cNvPr>
          <p:cNvSpPr txBox="1"/>
          <p:nvPr/>
        </p:nvSpPr>
        <p:spPr>
          <a:xfrm>
            <a:off x="1128998" y="3269933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Candidats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6080890-3B56-4158-976B-6E99C555DEC0}"/>
              </a:ext>
            </a:extLst>
          </p:cNvPr>
          <p:cNvSpPr txBox="1"/>
          <p:nvPr/>
        </p:nvSpPr>
        <p:spPr>
          <a:xfrm>
            <a:off x="1494451" y="5441206"/>
            <a:ext cx="73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Jobs</a:t>
            </a:r>
          </a:p>
        </p:txBody>
      </p:sp>
    </p:spTree>
    <p:extLst>
      <p:ext uri="{BB962C8B-B14F-4D97-AF65-F5344CB8AC3E}">
        <p14:creationId xmlns:p14="http://schemas.microsoft.com/office/powerpoint/2010/main" val="42393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Couvertures et empaquetages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36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832" y="1717129"/>
            <a:ext cx="1158739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De nombreux problèmes d’optimisation se modélisent sous la forme de problèmes de </a:t>
            </a:r>
            <a:r>
              <a:rPr lang="fr-FR" sz="2000" i="1" dirty="0">
                <a:latin typeface="Titillium" panose="00000500000000000000" pitchFamily="50" charset="0"/>
              </a:rPr>
              <a:t>couvertures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</a:t>
            </a:r>
            <a:r>
              <a:rPr lang="fr-FR" sz="2000" i="1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covering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i="1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problems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)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dirty="0">
                <a:latin typeface="Titillium" panose="00000500000000000000" pitchFamily="50" charset="0"/>
              </a:rPr>
              <a:t>d’</a:t>
            </a:r>
            <a:r>
              <a:rPr lang="fr-FR" sz="2000" i="1" dirty="0">
                <a:latin typeface="Titillium" panose="00000500000000000000" pitchFamily="50" charset="0"/>
              </a:rPr>
              <a:t>empaquetages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(packing </a:t>
            </a:r>
            <a:r>
              <a:rPr lang="fr-FR" sz="2000" i="1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problems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)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de graphes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52544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Problème de couvertures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On cherche à couvrir tous les sommets ou arêtes du graphe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avec le minimum d’éléments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(des sommets, des arêtes…)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52544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Problèmes d’empaquetages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On cherche le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plus grand nombre d’éléments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vérifiant une propriété commune (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par exemple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des sommets adjacents, des sommets non adjacents…)</a:t>
            </a:r>
          </a:p>
        </p:txBody>
      </p:sp>
    </p:spTree>
    <p:extLst>
      <p:ext uri="{BB962C8B-B14F-4D97-AF65-F5344CB8AC3E}">
        <p14:creationId xmlns:p14="http://schemas.microsoft.com/office/powerpoint/2010/main" val="1541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Couvertures et empaquetages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37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832" y="1717129"/>
            <a:ext cx="1158739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Transversal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couverture des arêtes du graphe par des sommets (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exemple :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énigme du musée)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transversal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minimal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si, lorsqu’on lui enlève n’importe quel sommet, ce n’est plus un transversal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un transversal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minimum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si c’est un plus petit transversal possible</a:t>
            </a:r>
          </a:p>
          <a:p>
            <a:pPr marL="182541" algn="ctr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Couplage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ensemble d’arêtes sans sommet commun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exemple :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énigme des jobs)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💡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 couplage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maximal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si, lorsqu’on lui ajoute n’importe quelle arête, ce n’est plus un couplage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un couplage est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maximum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si c’est un plus grand couplage possible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1984530" y="3188315"/>
          <a:ext cx="8128000" cy="1162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45472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3310661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75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Transversal</a:t>
                      </a:r>
                      <a:r>
                        <a:rPr lang="fr-FR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 minimal</a:t>
                      </a:r>
                      <a:endParaRPr lang="fr-FR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Transversal minimum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36133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17" y="3198363"/>
            <a:ext cx="911062" cy="771723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984530" y="5963331"/>
          <a:ext cx="8128000" cy="1162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45472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3310661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75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Couplage</a:t>
                      </a:r>
                      <a:r>
                        <a:rPr lang="fr-FR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 maximal</a:t>
                      </a:r>
                      <a:endParaRPr lang="fr-FR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tillium" panose="00000500000000000000" pitchFamily="50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Couplage maximum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36133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703" y="5928938"/>
            <a:ext cx="974007" cy="8161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789" y="5928938"/>
            <a:ext cx="997718" cy="8011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3423" y="3128275"/>
            <a:ext cx="1202565" cy="9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Couvertures et empaquetages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38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832" y="1717129"/>
            <a:ext cx="1158739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D’autres types de couvertures / empaquetages :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Couverture par arêtes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couverture des sommets du graphe par des arêtes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Dominant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couverture des sommets du graphe par des sommets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Arête-dominant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couverture des arêtes du graphe par des arêtes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Stable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ensemble de sommets deux-à-deux non adjacents</a:t>
            </a:r>
          </a:p>
          <a:p>
            <a:pPr marL="182541">
              <a:lnSpc>
                <a:spcPct val="150000"/>
              </a:lnSpc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16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= complémentaire d’un transversal !</a:t>
            </a:r>
            <a:endParaRPr lang="fr-FR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Clique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ensemble de sommets deux-à-deux adjacents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336" y="2088872"/>
            <a:ext cx="1615853" cy="7432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133" y="3064139"/>
            <a:ext cx="1689056" cy="79228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627" y="3953384"/>
            <a:ext cx="2026068" cy="7959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133" y="5266719"/>
            <a:ext cx="1689056" cy="79228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062" y="6159630"/>
            <a:ext cx="2023462" cy="8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Couvertures et empaquetages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39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254832" y="1717129"/>
            <a:ext cx="1158739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Quelques propriétés importantes :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latin typeface="Titillium" panose="00000500000000000000" pitchFamily="50" charset="0"/>
              </a:rPr>
              <a:t>Théorèmes de </a:t>
            </a:r>
            <a:r>
              <a:rPr lang="fr-FR" sz="2000" dirty="0" err="1">
                <a:latin typeface="Titillium" panose="00000500000000000000" pitchFamily="50" charset="0"/>
              </a:rPr>
              <a:t>Gallai</a:t>
            </a:r>
            <a:r>
              <a:rPr lang="fr-FR" sz="2000" dirty="0">
                <a:latin typeface="Titillium" panose="00000500000000000000" pitchFamily="50" charset="0"/>
              </a:rPr>
              <a:t> (1959) :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dans tout graphe simple (= sans boucle ni arête multiple)	</a:t>
            </a:r>
          </a:p>
          <a:p>
            <a:pPr marL="982641" lvl="1" indent="-342900">
              <a:lnSpc>
                <a:spcPct val="150000"/>
              </a:lnSpc>
              <a:buFont typeface="Titillium" panose="00000500000000000000" pitchFamily="50" charset="0"/>
              <a:buChar char="-"/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Taille d’un stable maximum + taille d’un transversal minimum = | V |</a:t>
            </a:r>
          </a:p>
          <a:p>
            <a:pPr marL="982641" lvl="1" indent="-342900">
              <a:lnSpc>
                <a:spcPct val="150000"/>
              </a:lnSpc>
              <a:buFont typeface="Titillium" panose="00000500000000000000" pitchFamily="50" charset="0"/>
              <a:buChar char="-"/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Taille d’un couplage maximum + taille d’une couverture par arête minimum = | V |</a:t>
            </a:r>
          </a:p>
          <a:p>
            <a:pPr marL="639741" lvl="1">
              <a:lnSpc>
                <a:spcPct val="150000"/>
              </a:lnSpc>
            </a:pPr>
            <a:endParaRPr lang="fr-FR" sz="2000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latin typeface="Titillium" panose="00000500000000000000" pitchFamily="50" charset="0"/>
              </a:rPr>
              <a:t>Théorèmes de </a:t>
            </a:r>
            <a:r>
              <a:rPr lang="fr-FR" sz="2000" dirty="0" err="1">
                <a:latin typeface="Titillium" panose="00000500000000000000" pitchFamily="50" charset="0"/>
              </a:rPr>
              <a:t>Kőnig</a:t>
            </a:r>
            <a:r>
              <a:rPr lang="fr-FR" sz="2000" dirty="0">
                <a:latin typeface="Titillium" panose="00000500000000000000" pitchFamily="50" charset="0"/>
              </a:rPr>
              <a:t> (1931) :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dans tout graphe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biparti</a:t>
            </a: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639741" lvl="1">
              <a:lnSpc>
                <a:spcPct val="150000"/>
              </a:lnSpc>
            </a:pP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	Taille d’un couplage maximum = taille d’un transversal minimum</a:t>
            </a:r>
          </a:p>
          <a:p>
            <a:pPr marL="182541" algn="ctr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5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Définitions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50521" y="1717129"/>
                <a:ext cx="11414760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 graphe, c’est :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 ensemble V de </a:t>
                </a:r>
                <a:r>
                  <a:rPr lang="fr-FR" sz="2000" i="1" dirty="0">
                    <a:latin typeface="Titillium" panose="00000500000000000000" pitchFamily="50" charset="0"/>
                  </a:rPr>
                  <a:t>sommets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(</a:t>
                </a:r>
                <a:r>
                  <a:rPr lang="fr-FR" sz="2000" i="1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Vertices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)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 ensemble E d’</a:t>
                </a:r>
                <a:r>
                  <a:rPr lang="fr-FR" sz="2000" i="1" dirty="0">
                    <a:latin typeface="Titillium" panose="00000500000000000000" pitchFamily="50" charset="0"/>
                  </a:rPr>
                  <a:t>arêtes 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(</a:t>
                </a:r>
                <a:r>
                  <a:rPr lang="fr-FR" sz="2000" i="1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Edges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)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, qui sont des </a:t>
                </a:r>
                <a:r>
                  <a:rPr lang="fr-FR" sz="2000" i="1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paires de sommets</a:t>
                </a:r>
                <a:endParaRPr lang="fr-FR" sz="2000" dirty="0">
                  <a:solidFill>
                    <a:schemeClr val="bg1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Notation : </a:t>
                </a:r>
                <a:r>
                  <a:rPr lang="fr-FR" sz="2000" dirty="0">
                    <a:latin typeface="Titillium" panose="00000500000000000000" pitchFamily="50" charset="0"/>
                  </a:rPr>
                  <a:t>G = (V, E)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fr-FR" sz="20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Généralement, on note :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ou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     le nombre de sommets (ou </a:t>
                </a:r>
                <a:r>
                  <a:rPr lang="fr-FR" sz="2000" i="1" dirty="0">
                    <a:latin typeface="Titillium" panose="00000500000000000000" pitchFamily="50" charset="0"/>
                  </a:rPr>
                  <a:t>ordre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du graphe)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ou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    le nombre d’arêtes (ou </a:t>
                </a:r>
                <a:r>
                  <a:rPr lang="fr-FR" sz="2000" i="1" dirty="0">
                    <a:latin typeface="Titillium" panose="00000500000000000000" pitchFamily="50" charset="0"/>
                  </a:rPr>
                  <a:t>taille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du graphe)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11414760" cy="4247317"/>
              </a:xfrm>
              <a:prstGeom prst="rect">
                <a:avLst/>
              </a:prstGeom>
              <a:blipFill>
                <a:blip r:embed="rId3"/>
                <a:stretch>
                  <a:fillRect b="-5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4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latin typeface="Titillium Lt" panose="00000400000000000000" pitchFamily="50" charset="0"/>
              </a:rPr>
              <a:t>Enigme n°9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40</a:t>
            </a:fld>
            <a:endParaRPr lang="bg-B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066660-C3F3-4077-B4EC-D1F0F2751766}"/>
              </a:ext>
            </a:extLst>
          </p:cNvPr>
          <p:cNvSpPr/>
          <p:nvPr/>
        </p:nvSpPr>
        <p:spPr>
          <a:xfrm>
            <a:off x="254832" y="1717129"/>
            <a:ext cx="11587397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Combien de couleurs suffisent pour colorier la carte des départements français, de sorte que deux départements frontaliers soient de couleur différente 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E47F62-5ED1-4001-9FF1-10559AD7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73" y="2462198"/>
            <a:ext cx="3697853" cy="44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122DD9-834A-4FC4-ABA8-6CC55E347A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8229" y="2840891"/>
            <a:ext cx="4000601" cy="40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Colorations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41</a:t>
            </a:fld>
            <a:endParaRPr lang="bg-B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066660-C3F3-4077-B4EC-D1F0F2751766}"/>
              </a:ext>
            </a:extLst>
          </p:cNvPr>
          <p:cNvSpPr/>
          <p:nvPr/>
        </p:nvSpPr>
        <p:spPr>
          <a:xfrm>
            <a:off x="254832" y="1717129"/>
            <a:ext cx="1148691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1856 : Francis </a:t>
            </a: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Guthrie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remarque qu’il est possible de </a:t>
            </a: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colorier la carte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des</a:t>
            </a:r>
            <a:b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</a:b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régions d’Angleterre </a:t>
            </a:r>
            <a:r>
              <a:rPr lang="fr-FR" sz="2000" dirty="0">
                <a:latin typeface="Titillium" panose="00000500000000000000" pitchFamily="50" charset="0"/>
              </a:rPr>
              <a:t>avec seulement 4 couleurs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  <a:ea typeface="Cambria" panose="02040503050406030204" pitchFamily="18" charset="0"/>
              </a:rPr>
              <a:t>⇒ est-ce vrai pour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  <a:ea typeface="Cambria" panose="02040503050406030204" pitchFamily="18" charset="0"/>
              </a:rPr>
              <a:t>toute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  <a:ea typeface="Cambria" panose="02040503050406030204" pitchFamily="18" charset="0"/>
              </a:rPr>
              <a:t> carte ?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  <a:ea typeface="Cambria" panose="02040503050406030204" pitchFamily="18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1879 : Alfred </a:t>
            </a: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Kempe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prouve que c’est possible !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1880 : Peter </a:t>
            </a: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Guthrie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Tait prouve aussi que c’est possible !</a:t>
            </a:r>
          </a:p>
          <a:p>
            <a:pPr marL="182541">
              <a:lnSpc>
                <a:spcPct val="150000"/>
              </a:lnSpc>
            </a:pPr>
            <a:endParaRPr lang="fr-FR" sz="14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…</a:t>
            </a:r>
          </a:p>
          <a:p>
            <a:pPr marL="182541">
              <a:lnSpc>
                <a:spcPct val="150000"/>
              </a:lnSpc>
            </a:pPr>
            <a:endParaRPr lang="fr-FR" sz="14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1890 : on découvre que la preuve de </a:t>
            </a:r>
            <a:r>
              <a:rPr lang="fr-FR" sz="2000" dirty="0" err="1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Kempe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est incorrecte…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1891 : on découvre que la preuve de Tait est aussi incorrecte !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 algn="ctr">
              <a:lnSpc>
                <a:spcPct val="150000"/>
              </a:lnSpc>
            </a:pPr>
            <a:r>
              <a:rPr lang="fr-FR" sz="2000" dirty="0">
                <a:latin typeface="Titillium" panose="00000500000000000000" pitchFamily="50" charset="0"/>
              </a:rPr>
              <a:t>Alors… la « conjecture des quatre couleurs » est-elle vraie ou fausse ??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512" y="753201"/>
            <a:ext cx="2004234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Colorations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42</a:t>
            </a:fld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66660-C3F3-4077-B4EC-D1F0F2751766}"/>
              </a:ext>
            </a:extLst>
          </p:cNvPr>
          <p:cNvSpPr/>
          <p:nvPr/>
        </p:nvSpPr>
        <p:spPr>
          <a:xfrm>
            <a:off x="254832" y="1717129"/>
            <a:ext cx="1148164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4 couleurs sont nécessaires pour colorier une carte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4" y="2219895"/>
            <a:ext cx="5284837" cy="168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66660-C3F3-4077-B4EC-D1F0F2751766}"/>
              </a:ext>
            </a:extLst>
          </p:cNvPr>
          <p:cNvSpPr/>
          <p:nvPr/>
        </p:nvSpPr>
        <p:spPr>
          <a:xfrm>
            <a:off x="254832" y="3907946"/>
            <a:ext cx="1148164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>
                <a:latin typeface="Titillium" panose="00000500000000000000" pitchFamily="50" charset="0"/>
              </a:rPr>
              <a:t>Théorème des cinq couleurs (</a:t>
            </a:r>
            <a:r>
              <a:rPr lang="fr-FR" sz="2000" dirty="0" err="1">
                <a:latin typeface="Titillium" panose="00000500000000000000" pitchFamily="50" charset="0"/>
              </a:rPr>
              <a:t>Heawood</a:t>
            </a:r>
            <a:r>
              <a:rPr lang="fr-FR" sz="2000" dirty="0">
                <a:latin typeface="Titillium" panose="00000500000000000000" pitchFamily="50" charset="0"/>
              </a:rPr>
              <a:t>, 1891)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5 couleurs suffisent pour colorier une carte</a:t>
            </a:r>
          </a:p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52544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i="1" u="sng" dirty="0">
                <a:latin typeface="Titillium" panose="00000500000000000000" pitchFamily="50" charset="0"/>
              </a:rPr>
              <a:t>Théorème</a:t>
            </a:r>
            <a:r>
              <a:rPr lang="fr-FR" sz="2000" dirty="0">
                <a:latin typeface="Titillium" panose="00000500000000000000" pitchFamily="50" charset="0"/>
              </a:rPr>
              <a:t> des quatre couleurs (Appel &amp; </a:t>
            </a:r>
            <a:r>
              <a:rPr lang="fr-FR" sz="2000" dirty="0" err="1">
                <a:latin typeface="Titillium" panose="00000500000000000000" pitchFamily="50" charset="0"/>
              </a:rPr>
              <a:t>Haken</a:t>
            </a:r>
            <a:r>
              <a:rPr lang="fr-FR" sz="2000" dirty="0">
                <a:latin typeface="Titillium" panose="00000500000000000000" pitchFamily="50" charset="0"/>
              </a:rPr>
              <a:t>, 1976)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</a:t>
            </a:r>
            <a:r>
              <a:rPr lang="fr-FR" sz="2000" dirty="0">
                <a:solidFill>
                  <a:schemeClr val="tx2"/>
                </a:solidFill>
                <a:latin typeface="Titillium" panose="00000500000000000000" pitchFamily="50" charset="0"/>
              </a:rPr>
              <a:t>4 couleurs suffisent pour colorier une carte</a:t>
            </a:r>
          </a:p>
          <a:p>
            <a:pPr marL="182541" algn="ctr">
              <a:lnSpc>
                <a:spcPct val="150000"/>
              </a:lnSpc>
            </a:pPr>
            <a:endParaRPr lang="fr-FR" sz="2000" dirty="0">
              <a:solidFill>
                <a:schemeClr val="bg1"/>
              </a:solidFill>
              <a:latin typeface="Titillium" panose="00000500000000000000" pitchFamily="50" charset="0"/>
            </a:endParaRPr>
          </a:p>
          <a:p>
            <a:pPr marL="182541"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Très controversé à l’époque, car première fois qu’une preuve mathématique utilisait un ordinateur !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(reprouvé plusieurs fois depuis, mais toujours à l’aide d’un ordinateur)</a:t>
            </a:r>
          </a:p>
        </p:txBody>
      </p:sp>
    </p:spTree>
    <p:extLst>
      <p:ext uri="{BB962C8B-B14F-4D97-AF65-F5344CB8AC3E}">
        <p14:creationId xmlns:p14="http://schemas.microsoft.com/office/powerpoint/2010/main" val="27069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Colorations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43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066660-C3F3-4077-B4EC-D1F0F2751766}"/>
                  </a:ext>
                </a:extLst>
              </p:cNvPr>
              <p:cNvSpPr/>
              <p:nvPr/>
            </p:nvSpPr>
            <p:spPr>
              <a:xfrm>
                <a:off x="206278" y="1351434"/>
                <a:ext cx="11580438" cy="5950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Reformulation à l’aide de graphes :</a:t>
                </a:r>
              </a:p>
              <a:p>
                <a:pPr marL="52544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 sommet par région</a:t>
                </a:r>
              </a:p>
              <a:p>
                <a:pPr marL="52544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une arête entre deux régions frontalières (pas de régions enclavées)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  <a:ea typeface="Cambria" panose="02040503050406030204" pitchFamily="18" charset="0"/>
                  </a:rPr>
                  <a:t>⇒ l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e graphe obtenu est 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planaire et simple</a:t>
                </a:r>
                <a:endParaRPr lang="fr-FR" sz="2000" dirty="0">
                  <a:solidFill>
                    <a:schemeClr val="tx2"/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16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Une </a:t>
                </a:r>
                <a:r>
                  <a:rPr lang="fr-FR" sz="2000" i="1" dirty="0">
                    <a:latin typeface="Titillium" panose="00000500000000000000" pitchFamily="50" charset="0"/>
                  </a:rPr>
                  <a:t>coloration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est une fonction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qui attribue à chaque sommet une couleur</a:t>
                </a:r>
                <a:b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</a:b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de sorte que deux sommets adjacents ont des couleurs distinctes :</a:t>
                </a:r>
              </a:p>
              <a:p>
                <a:pPr marL="3382941" lvl="7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)≠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b="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1"/>
                    </a:solidFill>
                    <a:latin typeface="Titillium" panose="00000500000000000000" pitchFamily="50" charset="0"/>
                  </a:rPr>
                  <a:t>Nombre chromatique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plus petit nombre de couleurs nécessaires pour colorier les sommet de G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 algn="ctr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Théorème des 4 couleurs :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pour tout graphe planaire simple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16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(on dit aussi que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16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est « 4-colorable »)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066660-C3F3-4077-B4EC-D1F0F2751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78" y="1351434"/>
                <a:ext cx="11580438" cy="5950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ile:Four color theorem map of Germany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43" y="1575479"/>
            <a:ext cx="2684304" cy="36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15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Colorations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44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066660-C3F3-4077-B4EC-D1F0F2751766}"/>
                  </a:ext>
                </a:extLst>
              </p:cNvPr>
              <p:cNvSpPr/>
              <p:nvPr/>
            </p:nvSpPr>
            <p:spPr>
              <a:xfrm>
                <a:off x="206278" y="1351434"/>
                <a:ext cx="11560342" cy="5539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Chaque couleur est un </a:t>
                </a:r>
                <a:r>
                  <a:rPr lang="fr-FR" sz="2000" dirty="0">
                    <a:latin typeface="Titillium" panose="00000500000000000000" pitchFamily="50" charset="0"/>
                  </a:rPr>
                  <a:t>stable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Une coloration est donc une </a:t>
                </a:r>
                <a:r>
                  <a:rPr lang="fr-FR" sz="2000" i="1" dirty="0">
                    <a:latin typeface="Titillium" panose="00000500000000000000" pitchFamily="50" charset="0"/>
                  </a:rPr>
                  <a:t>partition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de V en stables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</a:t>
                </a:r>
                <a:r>
                  <a:rPr lang="fr-FR" sz="1600" dirty="0">
                    <a:solidFill>
                      <a:schemeClr val="bg1"/>
                    </a:solidFill>
                    <a:latin typeface="Titillium" panose="00000500000000000000" pitchFamily="50" charset="0"/>
                  </a:rPr>
                  <a:t>Rappel</a:t>
                </a:r>
                <a:r>
                  <a:rPr lang="fr-FR" sz="16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une partition d’un ensemble E est un « découpage » en sous-ensemble non vides, 	deux-à-deux disjoints, et dont 	l’union est égale à E</a:t>
                </a: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 err="1">
                    <a:latin typeface="Titillium" panose="00000500000000000000" pitchFamily="50" charset="0"/>
                  </a:rPr>
                  <a:t>Prop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. (évidente) : pour tout graphe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	(rappel :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taille de la plus grande clique de G)</a:t>
                </a: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latin typeface="Titillium" panose="00000500000000000000" pitchFamily="50" charset="0"/>
                  </a:rPr>
                  <a:t>Théorème (Brooks)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: pour tout graphe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				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0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degré maximum de G)</a:t>
                </a: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Et même : si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n’est ni un graphe complet ni un cycle impair,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fr-F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fr-F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066660-C3F3-4077-B4EC-D1F0F2751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78" y="1351434"/>
                <a:ext cx="11560342" cy="5539978"/>
              </a:xfrm>
              <a:prstGeom prst="rect">
                <a:avLst/>
              </a:prstGeom>
              <a:blipFill>
                <a:blip r:embed="rId3"/>
                <a:stretch>
                  <a:fillRect b="-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95FA52FE-CF96-4FDF-8D9A-5A1BDEC0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028" y="3066330"/>
            <a:ext cx="2625628" cy="172210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43464282-6B77-4509-B831-FFC9624B0725}"/>
              </a:ext>
            </a:extLst>
          </p:cNvPr>
          <p:cNvSpPr/>
          <p:nvPr/>
        </p:nvSpPr>
        <p:spPr>
          <a:xfrm>
            <a:off x="5451572" y="3556347"/>
            <a:ext cx="401014" cy="4010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FDC480A-12C5-4CC6-9501-915A5D5BEF3A}"/>
              </a:ext>
            </a:extLst>
          </p:cNvPr>
          <p:cNvSpPr/>
          <p:nvPr/>
        </p:nvSpPr>
        <p:spPr>
          <a:xfrm>
            <a:off x="6368471" y="4187207"/>
            <a:ext cx="401014" cy="4010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05F596C-B883-4446-8F80-040889E567EC}"/>
              </a:ext>
            </a:extLst>
          </p:cNvPr>
          <p:cNvSpPr/>
          <p:nvPr/>
        </p:nvSpPr>
        <p:spPr>
          <a:xfrm>
            <a:off x="6844626" y="3681904"/>
            <a:ext cx="401014" cy="4010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F8779B1-C0FD-4EA7-B497-346A3B925644}"/>
              </a:ext>
            </a:extLst>
          </p:cNvPr>
          <p:cNvSpPr/>
          <p:nvPr/>
        </p:nvSpPr>
        <p:spPr>
          <a:xfrm>
            <a:off x="5594191" y="4297711"/>
            <a:ext cx="401014" cy="4010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AB35B6B-B4C2-40BE-B517-18713005415B}"/>
              </a:ext>
            </a:extLst>
          </p:cNvPr>
          <p:cNvSpPr/>
          <p:nvPr/>
        </p:nvSpPr>
        <p:spPr>
          <a:xfrm>
            <a:off x="4831343" y="3155333"/>
            <a:ext cx="401014" cy="4010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FB412F0-A8B9-426F-A846-E1EB41A6566F}"/>
              </a:ext>
            </a:extLst>
          </p:cNvPr>
          <p:cNvSpPr/>
          <p:nvPr/>
        </p:nvSpPr>
        <p:spPr>
          <a:xfrm>
            <a:off x="6204001" y="3444609"/>
            <a:ext cx="401014" cy="401014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2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Représentation visuelle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5</a:t>
            </a:fld>
            <a:endParaRPr lang="bg-BG" dirty="0"/>
          </a:p>
        </p:txBody>
      </p:sp>
      <p:grpSp>
        <p:nvGrpSpPr>
          <p:cNvPr id="1027" name="Groupe 1026"/>
          <p:cNvGrpSpPr/>
          <p:nvPr/>
        </p:nvGrpSpPr>
        <p:grpSpPr>
          <a:xfrm>
            <a:off x="3576338" y="2218315"/>
            <a:ext cx="3919199" cy="2369385"/>
            <a:chOff x="3037878" y="2853315"/>
            <a:chExt cx="3919199" cy="2369385"/>
          </a:xfrm>
        </p:grpSpPr>
        <p:sp>
          <p:nvSpPr>
            <p:cNvPr id="4" name="Ellipse 3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7" name="Ellipse 6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6" name="Connecteur droit 5"/>
            <p:cNvCxnSpPr>
              <a:stCxn id="4" idx="5"/>
              <a:endCxn id="7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>
              <a:stCxn id="7" idx="7"/>
              <a:endCxn id="8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>
              <a:stCxn id="8" idx="6"/>
              <a:endCxn id="9" idx="1"/>
            </p:cNvCxnSpPr>
            <p:nvPr/>
          </p:nvCxnSpPr>
          <p:spPr>
            <a:xfrm>
              <a:off x="5831773" y="3153337"/>
              <a:ext cx="620282" cy="4338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stCxn id="10" idx="0"/>
              <a:endCxn id="9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8" idx="4"/>
              <a:endCxn id="10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stCxn id="11" idx="6"/>
              <a:endCxn id="10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7" idx="4"/>
              <a:endCxn id="11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8" name="Ellipse 7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67018" y="4994547"/>
                <a:ext cx="11414760" cy="1996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{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fr-FR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fr-FR" sz="20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fr-FR" sz="20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0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7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Rem.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: les arêtes n’ont pas besoin d’être des</a:t>
                </a:r>
                <a:r>
                  <a:rPr lang="fr-FR" sz="2000" i="1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segments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 ; ce peuvent être des courbes, des serpentins, etc.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18" y="4994547"/>
                <a:ext cx="11414760" cy="1996252"/>
              </a:xfrm>
              <a:prstGeom prst="rect">
                <a:avLst/>
              </a:prstGeom>
              <a:blipFill>
                <a:blip r:embed="rId3"/>
                <a:stretch>
                  <a:fillRect r="-3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83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Définitions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6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Voisins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sommets adjacents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deux sommets reliés par une arête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 et B sont voisins, mais G et D ne sont pas voisins</a:t>
            </a:r>
          </a:p>
          <a:p>
            <a:pPr marL="182541">
              <a:lnSpc>
                <a:spcPct val="150000"/>
              </a:lnSpc>
            </a:pPr>
            <a:endParaRPr lang="fr-FR" sz="2000" i="1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Voisinage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d’un sommet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ensemble de ses voisins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	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N(B) = {A, C, F}</a:t>
            </a:r>
          </a:p>
          <a:p>
            <a:pPr marL="182541">
              <a:lnSpc>
                <a:spcPct val="150000"/>
              </a:lnSpc>
            </a:pPr>
            <a:endParaRPr lang="fr-FR" sz="2000" i="1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Degré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d’un sommet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nombre de voisins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	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d(B) = 3</a:t>
            </a:r>
            <a:endParaRPr lang="fr-FR" sz="2000" i="1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endParaRPr lang="fr-FR" sz="2000" i="1" dirty="0">
              <a:solidFill>
                <a:schemeClr val="tx2"/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Sommet (</a:t>
            </a:r>
            <a:r>
              <a:rPr lang="fr-FR" sz="2000" i="1" dirty="0" err="1">
                <a:solidFill>
                  <a:schemeClr val="tx2"/>
                </a:solidFill>
                <a:latin typeface="Titillium" panose="00000500000000000000" pitchFamily="50" charset="0"/>
              </a:rPr>
              <a:t>im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)pair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sommet de degré (</a:t>
            </a:r>
            <a:r>
              <a:rPr lang="fr-FR" sz="2000" dirty="0" err="1">
                <a:solidFill>
                  <a:schemeClr val="bg1"/>
                </a:solidFill>
                <a:latin typeface="Titillium" panose="00000500000000000000" pitchFamily="50" charset="0"/>
              </a:rPr>
              <a:t>im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)pair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	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B est impair, et C est pair</a:t>
            </a:r>
          </a:p>
          <a:p>
            <a:pPr marL="182541">
              <a:lnSpc>
                <a:spcPct val="150000"/>
              </a:lnSpc>
            </a:pPr>
            <a:endParaRPr lang="fr-FR" sz="2000" i="1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7327552" y="3348591"/>
            <a:ext cx="3919199" cy="2369385"/>
            <a:chOff x="3037878" y="2853315"/>
            <a:chExt cx="3919199" cy="2369385"/>
          </a:xfrm>
        </p:grpSpPr>
        <p:sp>
          <p:nvSpPr>
            <p:cNvPr id="25" name="Ellipse 24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26" name="Ellipse 25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27" name="Ellipse 26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29" name="Ellipse 28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30" name="Connecteur droit 29"/>
            <p:cNvCxnSpPr>
              <a:stCxn id="25" idx="5"/>
              <a:endCxn id="26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>
              <a:stCxn id="26" idx="7"/>
              <a:endCxn id="40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20"/>
            <p:cNvCxnSpPr>
              <a:stCxn id="40" idx="6"/>
              <a:endCxn id="39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6"/>
                <a:gd name="adj2" fmla="val -35056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27" idx="0"/>
              <a:endCxn id="39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stCxn id="40" idx="4"/>
              <a:endCxn id="27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>
              <a:stCxn id="28" idx="6"/>
              <a:endCxn id="27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stCxn id="26" idx="4"/>
              <a:endCxn id="28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Connecteur droit 38"/>
            <p:cNvCxnSpPr>
              <a:stCxn id="27" idx="6"/>
              <a:endCxn id="27" idx="4"/>
            </p:cNvCxnSpPr>
            <p:nvPr/>
          </p:nvCxnSpPr>
          <p:spPr>
            <a:xfrm flipH="1">
              <a:off x="6215953" y="4349067"/>
              <a:ext cx="295835" cy="295835"/>
            </a:xfrm>
            <a:prstGeom prst="curvedConnector4">
              <a:avLst>
                <a:gd name="adj1" fmla="val -114647"/>
                <a:gd name="adj2" fmla="val 193183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Connecteur droit 20"/>
            <p:cNvCxnSpPr>
              <a:stCxn id="40" idx="6"/>
              <a:endCxn id="39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5"/>
                <a:gd name="adj2" fmla="val 475908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40" name="Ellipse 39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8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Définitions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7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Sommet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isolé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sommet sans voisin / de degré 0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	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G est un sommet isolé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Boucle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arête d’un sommet vers lui-même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	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l’arête {E, E} est une boucle</a:t>
            </a:r>
          </a:p>
          <a:p>
            <a:pPr marL="182541">
              <a:lnSpc>
                <a:spcPct val="150000"/>
              </a:lnSpc>
            </a:pPr>
            <a:endParaRPr lang="fr-FR" sz="20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Arêtes </a:t>
            </a:r>
            <a:r>
              <a:rPr lang="fr-FR" sz="2000" i="1" dirty="0">
                <a:solidFill>
                  <a:schemeClr val="tx2"/>
                </a:solidFill>
                <a:latin typeface="Titillium" panose="00000500000000000000" pitchFamily="50" charset="0"/>
              </a:rPr>
              <a:t>multiples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ou </a:t>
            </a:r>
            <a:r>
              <a:rPr lang="fr-FR" sz="2000" i="1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parallèles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 : </a:t>
            </a: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arête qui joignent les mêmes sommets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chemeClr val="bg2"/>
                </a:solidFill>
                <a:latin typeface="Titillium" panose="00000500000000000000" pitchFamily="50" charset="0"/>
              </a:rPr>
              <a:t>ex :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arêtes {C, D}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365652" y="2002391"/>
            <a:ext cx="3919199" cy="2369385"/>
            <a:chOff x="3037878" y="2853315"/>
            <a:chExt cx="3919199" cy="2369385"/>
          </a:xfrm>
        </p:grpSpPr>
        <p:sp>
          <p:nvSpPr>
            <p:cNvPr id="25" name="Ellipse 24"/>
            <p:cNvSpPr/>
            <p:nvPr/>
          </p:nvSpPr>
          <p:spPr>
            <a:xfrm>
              <a:off x="3037878" y="2853315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A</a:t>
              </a:r>
            </a:p>
          </p:txBody>
        </p:sp>
        <p:sp>
          <p:nvSpPr>
            <p:cNvPr id="26" name="Ellipse 25"/>
            <p:cNvSpPr/>
            <p:nvPr/>
          </p:nvSpPr>
          <p:spPr>
            <a:xfrm>
              <a:off x="4114799" y="3596116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B</a:t>
              </a:r>
            </a:p>
          </p:txBody>
        </p:sp>
        <p:sp>
          <p:nvSpPr>
            <p:cNvPr id="27" name="Ellipse 26"/>
            <p:cNvSpPr/>
            <p:nvPr/>
          </p:nvSpPr>
          <p:spPr>
            <a:xfrm>
              <a:off x="5920118" y="405323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E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4735081" y="463103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F</a:t>
              </a:r>
            </a:p>
          </p:txBody>
        </p:sp>
        <p:sp>
          <p:nvSpPr>
            <p:cNvPr id="29" name="Ellipse 28"/>
            <p:cNvSpPr/>
            <p:nvPr/>
          </p:nvSpPr>
          <p:spPr>
            <a:xfrm>
              <a:off x="3277400" y="4359600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G</a:t>
              </a:r>
            </a:p>
          </p:txBody>
        </p:sp>
        <p:cxnSp>
          <p:nvCxnSpPr>
            <p:cNvPr id="30" name="Connecteur droit 29"/>
            <p:cNvCxnSpPr>
              <a:stCxn id="25" idx="5"/>
              <a:endCxn id="26" idx="1"/>
            </p:cNvCxnSpPr>
            <p:nvPr/>
          </p:nvCxnSpPr>
          <p:spPr>
            <a:xfrm>
              <a:off x="3542900" y="3358337"/>
              <a:ext cx="658547" cy="3244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>
              <a:stCxn id="26" idx="7"/>
              <a:endCxn id="40" idx="3"/>
            </p:cNvCxnSpPr>
            <p:nvPr/>
          </p:nvCxnSpPr>
          <p:spPr>
            <a:xfrm flipV="1">
              <a:off x="4619821" y="3362524"/>
              <a:ext cx="706930" cy="32024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20"/>
            <p:cNvCxnSpPr>
              <a:stCxn id="40" idx="6"/>
              <a:endCxn id="39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6"/>
                <a:gd name="adj2" fmla="val -350560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27" idx="0"/>
              <a:endCxn id="39" idx="3"/>
            </p:cNvCxnSpPr>
            <p:nvPr/>
          </p:nvCxnSpPr>
          <p:spPr>
            <a:xfrm flipV="1">
              <a:off x="6215953" y="3615099"/>
              <a:ext cx="236102" cy="43813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stCxn id="40" idx="4"/>
              <a:endCxn id="27" idx="1"/>
            </p:cNvCxnSpPr>
            <p:nvPr/>
          </p:nvCxnSpPr>
          <p:spPr>
            <a:xfrm>
              <a:off x="5535938" y="3449172"/>
              <a:ext cx="470828" cy="6907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>
              <a:stCxn id="28" idx="6"/>
              <a:endCxn id="27" idx="3"/>
            </p:cNvCxnSpPr>
            <p:nvPr/>
          </p:nvCxnSpPr>
          <p:spPr>
            <a:xfrm flipV="1">
              <a:off x="5326751" y="4558254"/>
              <a:ext cx="680015" cy="36861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stCxn id="26" idx="4"/>
              <a:endCxn id="28" idx="1"/>
            </p:cNvCxnSpPr>
            <p:nvPr/>
          </p:nvCxnSpPr>
          <p:spPr>
            <a:xfrm>
              <a:off x="4410634" y="4187786"/>
              <a:ext cx="411095" cy="52989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Connecteur droit 38"/>
            <p:cNvCxnSpPr>
              <a:stCxn id="27" idx="6"/>
              <a:endCxn id="27" idx="4"/>
            </p:cNvCxnSpPr>
            <p:nvPr/>
          </p:nvCxnSpPr>
          <p:spPr>
            <a:xfrm flipH="1">
              <a:off x="6215953" y="4349067"/>
              <a:ext cx="295835" cy="295835"/>
            </a:xfrm>
            <a:prstGeom prst="curvedConnector4">
              <a:avLst>
                <a:gd name="adj1" fmla="val -114647"/>
                <a:gd name="adj2" fmla="val 193183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Connecteur droit 20"/>
            <p:cNvCxnSpPr>
              <a:stCxn id="40" idx="6"/>
              <a:endCxn id="39" idx="1"/>
            </p:cNvCxnSpPr>
            <p:nvPr/>
          </p:nvCxnSpPr>
          <p:spPr>
            <a:xfrm>
              <a:off x="5831773" y="3153337"/>
              <a:ext cx="620282" cy="43388"/>
            </a:xfrm>
            <a:prstGeom prst="curvedConnector4">
              <a:avLst>
                <a:gd name="adj1" fmla="val 2065"/>
                <a:gd name="adj2" fmla="val 475908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6365407" y="3110077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D</a:t>
              </a:r>
            </a:p>
          </p:txBody>
        </p:sp>
        <p:sp>
          <p:nvSpPr>
            <p:cNvPr id="40" name="Ellipse 39"/>
            <p:cNvSpPr/>
            <p:nvPr/>
          </p:nvSpPr>
          <p:spPr>
            <a:xfrm>
              <a:off x="5240103" y="2857502"/>
              <a:ext cx="591670" cy="591670"/>
            </a:xfrm>
            <a:prstGeom prst="ellips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78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>
                <a:latin typeface="Titillium Lt" panose="00000400000000000000" pitchFamily="50" charset="0"/>
              </a:rPr>
              <a:t>Enigme n°1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8</a:t>
            </a:fld>
            <a:endParaRPr lang="bg-B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65DF7-540C-4493-9513-CEDB0DF38735}"/>
              </a:ext>
            </a:extLst>
          </p:cNvPr>
          <p:cNvSpPr/>
          <p:nvPr/>
        </p:nvSpPr>
        <p:spPr>
          <a:xfrm>
            <a:off x="350521" y="1717129"/>
            <a:ext cx="11414760" cy="967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Dans un groupe de 5 personnes, chacune est amie avec 3 autres de </a:t>
            </a:r>
            <a:r>
              <a:rPr lang="fr-FR" sz="200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ce groupe sur 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Facebook.</a:t>
            </a:r>
          </a:p>
          <a:p>
            <a:pPr marL="182541">
              <a:lnSpc>
                <a:spcPct val="150000"/>
              </a:lnSpc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Dessiner le « graphe d’amitié » correspondant.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25" y="2732792"/>
            <a:ext cx="3596952" cy="35055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36016" y="6473732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tillium" panose="00000500000000000000" pitchFamily="50" charset="0"/>
              </a:rPr>
              <a:t>Impossible ?</a:t>
            </a:r>
          </a:p>
        </p:txBody>
      </p:sp>
    </p:spTree>
    <p:extLst>
      <p:ext uri="{BB962C8B-B14F-4D97-AF65-F5344CB8AC3E}">
        <p14:creationId xmlns:p14="http://schemas.microsoft.com/office/powerpoint/2010/main" val="32473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Lemme des poignées de mains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CCB13F18-A32D-40F8-92A2-4CABB04772E8}" type="slidenum">
              <a:rPr lang="bg-BG" smtClean="0"/>
              <a:pPr algn="ctr"/>
              <a:t>9</a:t>
            </a:fld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/>
              <p:nvPr/>
            </p:nvSpPr>
            <p:spPr>
              <a:xfrm>
                <a:off x="350521" y="1717129"/>
                <a:ext cx="11414760" cy="5163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Combien y a-t-il de « 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demi-arêtes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 » dans un graphe ?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il y en a 2 x le nb d’arêtes : 2 x |E|</a:t>
                </a:r>
              </a:p>
              <a:p>
                <a:pPr marL="982641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mais aussi autant que le total des degrés du graphe</a:t>
                </a:r>
              </a:p>
              <a:p>
                <a:pPr marL="639741" lvl="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Donc</a:t>
                </a:r>
              </a:p>
              <a:p>
                <a:pPr marL="1554141" lvl="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fr-FR" sz="2000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somme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degr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est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é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gale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deux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fois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le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nombre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fr-FR" sz="20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tes</m:t>
                      </m:r>
                    </m:oMath>
                  </m:oMathPara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Or,</a:t>
                </a:r>
              </a:p>
              <a:p>
                <a:pPr marL="18254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   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  <m:sup/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              +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mpair</m:t>
                          </m:r>
                        </m:sub>
                        <m:sup/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/>
                <a:endParaRPr lang="fr-FR" sz="2000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endParaRPr>
              </a:p>
              <a:p>
                <a:pPr marL="182541">
                  <a:lnSpc>
                    <a:spcPct val="150000"/>
                  </a:lnSpc>
                </a:pP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Conséquence (</a:t>
                </a:r>
                <a:r>
                  <a:rPr lang="fr-FR" sz="2000" i="1" dirty="0">
                    <a:solidFill>
                      <a:schemeClr val="tx2"/>
                    </a:solidFill>
                    <a:latin typeface="Titillium" panose="00000500000000000000" pitchFamily="50" charset="0"/>
                  </a:rPr>
                  <a:t>lemme des poignées de mains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latin typeface="Titillium" panose="00000500000000000000" pitchFamily="50" charset="0"/>
                  </a:rPr>
                  <a:t>) :</a:t>
                </a:r>
              </a:p>
              <a:p>
                <a:pPr marL="182541" algn="ctr">
                  <a:lnSpc>
                    <a:spcPct val="150000"/>
                  </a:lnSpc>
                </a:pPr>
                <a:r>
                  <a:rPr lang="fr-FR" sz="2000" dirty="0">
                    <a:latin typeface="Titillium" panose="00000500000000000000" pitchFamily="50" charset="0"/>
                  </a:rPr>
                  <a:t>Dans tout graphe, il y a un nombre </a:t>
                </a:r>
                <a:r>
                  <a:rPr lang="fr-FR" sz="2000" i="1" dirty="0">
                    <a:latin typeface="Titillium" panose="00000500000000000000" pitchFamily="50" charset="0"/>
                  </a:rPr>
                  <a:t>pair</a:t>
                </a:r>
                <a:r>
                  <a:rPr lang="fr-FR" sz="2000" dirty="0">
                    <a:latin typeface="Titillium" panose="00000500000000000000" pitchFamily="50" charset="0"/>
                  </a:rPr>
                  <a:t> de sommets impairs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65DF7-540C-4493-9513-CEDB0DF38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1" y="1717129"/>
                <a:ext cx="11414760" cy="5163145"/>
              </a:xfrm>
              <a:prstGeom prst="rect">
                <a:avLst/>
              </a:prstGeom>
              <a:blipFill>
                <a:blip r:embed="rId3"/>
                <a:stretch>
                  <a:fillRect b="-2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6490228" y="1717129"/>
            <a:ext cx="1421872" cy="591670"/>
            <a:chOff x="9093728" y="533831"/>
            <a:chExt cx="1421872" cy="591670"/>
          </a:xfrm>
        </p:grpSpPr>
        <p:sp>
          <p:nvSpPr>
            <p:cNvPr id="7" name="Ellipse 6"/>
            <p:cNvSpPr/>
            <p:nvPr/>
          </p:nvSpPr>
          <p:spPr>
            <a:xfrm>
              <a:off x="9093728" y="533831"/>
              <a:ext cx="591670" cy="59167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i="1" dirty="0">
                  <a:solidFill>
                    <a:schemeClr val="accent2">
                      <a:lumMod val="75000"/>
                    </a:schemeClr>
                  </a:solidFill>
                  <a:latin typeface="Titillium" panose="00000500000000000000" pitchFamily="50" charset="0"/>
                </a:rPr>
                <a:t>x</a:t>
              </a:r>
            </a:p>
          </p:txBody>
        </p:sp>
        <p:cxnSp>
          <p:nvCxnSpPr>
            <p:cNvPr id="8" name="Connecteur droit 7"/>
            <p:cNvCxnSpPr>
              <a:stCxn id="7" idx="6"/>
            </p:cNvCxnSpPr>
            <p:nvPr/>
          </p:nvCxnSpPr>
          <p:spPr>
            <a:xfrm flipV="1">
              <a:off x="9685398" y="805960"/>
              <a:ext cx="8302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Ellipse 10"/>
          <p:cNvSpPr/>
          <p:nvPr/>
        </p:nvSpPr>
        <p:spPr>
          <a:xfrm>
            <a:off x="3057134" y="4637156"/>
            <a:ext cx="1397000" cy="10668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042428" y="4622800"/>
            <a:ext cx="1397000" cy="10668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935481" y="5504934"/>
            <a:ext cx="138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tillium" panose="00000500000000000000" pitchFamily="50" charset="0"/>
              </a:rPr>
              <a:t>Nombre pair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429000" y="4103942"/>
            <a:ext cx="136134" cy="51885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089870" y="5504934"/>
            <a:ext cx="138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tillium" panose="00000500000000000000" pitchFamily="50" charset="0"/>
              </a:rPr>
              <a:t>Nombre pair</a:t>
            </a:r>
          </a:p>
        </p:txBody>
      </p:sp>
    </p:spTree>
    <p:extLst>
      <p:ext uri="{BB962C8B-B14F-4D97-AF65-F5344CB8AC3E}">
        <p14:creationId xmlns:p14="http://schemas.microsoft.com/office/powerpoint/2010/main" val="31082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2" grpId="0"/>
      <p:bldP spid="18" grpId="0"/>
    </p:bldLst>
  </p:timing>
</p:sld>
</file>

<file path=ppt/theme/theme1.xml><?xml version="1.0" encoding="utf-8"?>
<a:theme xmlns:a="http://schemas.openxmlformats.org/drawingml/2006/main" name="1_Office Theme">
  <a:themeElements>
    <a:clrScheme name="Mon thème">
      <a:dk1>
        <a:srgbClr val="E74E3E"/>
      </a:dk1>
      <a:lt1>
        <a:srgbClr val="1CBB9F"/>
      </a:lt1>
      <a:dk2>
        <a:srgbClr val="FBA41F"/>
      </a:dk2>
      <a:lt2>
        <a:srgbClr val="3CBDDC"/>
      </a:lt2>
      <a:accent1>
        <a:srgbClr val="FBFBFB"/>
      </a:accent1>
      <a:accent2>
        <a:srgbClr val="878787"/>
      </a:accent2>
      <a:accent3>
        <a:srgbClr val="FBFBFB"/>
      </a:accent3>
      <a:accent4>
        <a:srgbClr val="FBFBFB"/>
      </a:accent4>
      <a:accent5>
        <a:srgbClr val="F6F6F6"/>
      </a:accent5>
      <a:accent6>
        <a:srgbClr val="E74E3E"/>
      </a:accent6>
      <a:hlink>
        <a:srgbClr val="F6F6F6"/>
      </a:hlink>
      <a:folHlink>
        <a:srgbClr val="F6F6F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ltureName xmlns="9135ce47-71ea-4094-8729-ccfdbde2d450" xsi:nil="true"/>
    <Leaders xmlns="9135ce47-71ea-4094-8729-ccfdbde2d450">
      <UserInfo>
        <DisplayName/>
        <AccountId xsi:nil="true"/>
        <AccountType/>
      </UserInfo>
    </Leaders>
    <Templates xmlns="9135ce47-71ea-4094-8729-ccfdbde2d450" xsi:nil="true"/>
    <DefaultSectionNames xmlns="9135ce47-71ea-4094-8729-ccfdbde2d450" xsi:nil="true"/>
    <Invited_Members xmlns="9135ce47-71ea-4094-8729-ccfdbde2d450" xsi:nil="true"/>
    <FolderType xmlns="9135ce47-71ea-4094-8729-ccfdbde2d450" xsi:nil="true"/>
    <Owner xmlns="9135ce47-71ea-4094-8729-ccfdbde2d450">
      <UserInfo>
        <DisplayName/>
        <AccountId xsi:nil="true"/>
        <AccountType/>
      </UserInfo>
    </Owner>
    <Distribution_Groups xmlns="9135ce47-71ea-4094-8729-ccfdbde2d450" xsi:nil="true"/>
    <NotebookType xmlns="9135ce47-71ea-4094-8729-ccfdbde2d450" xsi:nil="true"/>
    <Math_Settings xmlns="9135ce47-71ea-4094-8729-ccfdbde2d450" xsi:nil="true"/>
    <LMS_Mappings xmlns="9135ce47-71ea-4094-8729-ccfdbde2d450" xsi:nil="true"/>
    <Invited_Leaders xmlns="9135ce47-71ea-4094-8729-ccfdbde2d450" xsi:nil="true"/>
    <Members xmlns="9135ce47-71ea-4094-8729-ccfdbde2d450">
      <UserInfo>
        <DisplayName/>
        <AccountId xsi:nil="true"/>
        <AccountType/>
      </UserInfo>
    </Members>
    <Member_Groups xmlns="9135ce47-71ea-4094-8729-ccfdbde2d450">
      <UserInfo>
        <DisplayName/>
        <AccountId xsi:nil="true"/>
        <AccountType/>
      </UserInfo>
    </Member_Groups>
    <Self_Registration_Enabled xmlns="9135ce47-71ea-4094-8729-ccfdbde2d450" xsi:nil="true"/>
    <AppVersion xmlns="9135ce47-71ea-4094-8729-ccfdbde2d450" xsi:nil="true"/>
    <Has_Leaders_Only_SectionGroup xmlns="9135ce47-71ea-4094-8729-ccfdbde2d450" xsi:nil="true"/>
    <Is_Collaboration_Space_Locked xmlns="9135ce47-71ea-4094-8729-ccfdbde2d450" xsi:nil="true"/>
    <TeamsChannelId xmlns="9135ce47-71ea-4094-8729-ccfdbde2d450" xsi:nil="true"/>
    <IsNotebookLocked xmlns="9135ce47-71ea-4094-8729-ccfdbde2d45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FD9975C35DF04FAEFD2A1B14EC728F" ma:contentTypeVersion="32" ma:contentTypeDescription="Create a new document." ma:contentTypeScope="" ma:versionID="ec9490586a3592f1a2fdfc612c0847a3">
  <xsd:schema xmlns:xsd="http://www.w3.org/2001/XMLSchema" xmlns:xs="http://www.w3.org/2001/XMLSchema" xmlns:p="http://schemas.microsoft.com/office/2006/metadata/properties" xmlns:ns3="8f44cfd1-c3c0-41fa-ae15-7c3fe2095008" xmlns:ns4="9135ce47-71ea-4094-8729-ccfdbde2d450" targetNamespace="http://schemas.microsoft.com/office/2006/metadata/properties" ma:root="true" ma:fieldsID="dbb2ee2801e3481bfe1eebe17d402ecb" ns3:_="" ns4:_="">
    <xsd:import namespace="8f44cfd1-c3c0-41fa-ae15-7c3fe2095008"/>
    <xsd:import namespace="9135ce47-71ea-4094-8729-ccfdbde2d4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Leaders" minOccurs="0"/>
                <xsd:element ref="ns4:Members" minOccurs="0"/>
                <xsd:element ref="ns4:Member_Groups" minOccurs="0"/>
                <xsd:element ref="ns4:Distribution_Groups" minOccurs="0"/>
                <xsd:element ref="ns4:LMS_Mappings" minOccurs="0"/>
                <xsd:element ref="ns4:Invited_Leaders" minOccurs="0"/>
                <xsd:element ref="ns4:Invited_Members" minOccurs="0"/>
                <xsd:element ref="ns4:Self_Registration_Enabled" minOccurs="0"/>
                <xsd:element ref="ns4:Has_Leaders_Only_SectionGroup" minOccurs="0"/>
                <xsd:element ref="ns4:Is_Collaboration_Space_Locked" minOccurs="0"/>
                <xsd:element ref="ns4:IsNotebookLocked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4cfd1-c3c0-41fa-ae15-7c3fe20950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5ce47-71ea-4094-8729-ccfdbde2d4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7" nillable="true" ma:displayName="Notebook Type" ma:internalName="NotebookType">
      <xsd:simpleType>
        <xsd:restriction base="dms:Text"/>
      </xsd:simpleType>
    </xsd:element>
    <xsd:element name="FolderType" ma:index="18" nillable="true" ma:displayName="Folder Type" ma:internalName="FolderType">
      <xsd:simpleType>
        <xsd:restriction base="dms:Text"/>
      </xsd:simpleType>
    </xsd:element>
    <xsd:element name="CultureName" ma:index="19" nillable="true" ma:displayName="Culture Name" ma:internalName="CultureName">
      <xsd:simpleType>
        <xsd:restriction base="dms:Text"/>
      </xsd:simpleType>
    </xsd:element>
    <xsd:element name="AppVersion" ma:index="20" nillable="true" ma:displayName="App Version" ma:internalName="AppVersion">
      <xsd:simpleType>
        <xsd:restriction base="dms:Text"/>
      </xsd:simpleType>
    </xsd:element>
    <xsd:element name="TeamsChannelId" ma:index="21" nillable="true" ma:displayName="Teams Channel Id" ma:internalName="TeamsChannelId">
      <xsd:simpleType>
        <xsd:restriction base="dms:Text"/>
      </xsd:simpleType>
    </xsd:element>
    <xsd:element name="Owner" ma:index="22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3" nillable="true" ma:displayName="Math Settings" ma:internalName="Math_Settings">
      <xsd:simpleType>
        <xsd:restriction base="dms:Text"/>
      </xsd:simpleType>
    </xsd:element>
    <xsd:element name="DefaultSectionNames" ma:index="2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5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6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7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8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9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0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1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2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3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4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5" nillable="true" ma:displayName="Is Collaboration Space Locked" ma:internalName="Is_Collaboration_Space_Locked">
      <xsd:simpleType>
        <xsd:restriction base="dms:Boolean"/>
      </xsd:simpleType>
    </xsd:element>
    <xsd:element name="IsNotebookLocked" ma:index="36" nillable="true" ma:displayName="Is Notebook Locked" ma:internalName="IsNotebookLocked">
      <xsd:simpleType>
        <xsd:restriction base="dms:Boolean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8" nillable="true" ma:displayName="Location" ma:internalName="MediaServiceLocation" ma:readOnly="true">
      <xsd:simpleType>
        <xsd:restriction base="dms:Text"/>
      </xsd:simpleType>
    </xsd:element>
    <xsd:element name="MediaLengthInSeconds" ma:index="3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63A1B8-3C22-476F-BE8B-87229283E5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D0DB08-EBBF-41B8-8E8D-19A14D05ACE9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9135ce47-71ea-4094-8729-ccfdbde2d450"/>
    <ds:schemaRef ds:uri="8f44cfd1-c3c0-41fa-ae15-7c3fe2095008"/>
  </ds:schemaRefs>
</ds:datastoreItem>
</file>

<file path=customXml/itemProps3.xml><?xml version="1.0" encoding="utf-8"?>
<ds:datastoreItem xmlns:ds="http://schemas.openxmlformats.org/officeDocument/2006/customXml" ds:itemID="{C269C8C8-5865-498E-9615-C5603B9E8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44cfd1-c3c0-41fa-ae15-7c3fe2095008"/>
    <ds:schemaRef ds:uri="9135ce47-71ea-4094-8729-ccfdbde2d4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15351</TotalTime>
  <Words>3446</Words>
  <Application>Microsoft Office PowerPoint</Application>
  <PresentationFormat>Personnalisé</PresentationFormat>
  <Paragraphs>777</Paragraphs>
  <Slides>44</Slides>
  <Notes>44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Titillium</vt:lpstr>
      <vt:lpstr>Calibri</vt:lpstr>
      <vt:lpstr>Myriad Pro Light</vt:lpstr>
      <vt:lpstr>Cambria Math</vt:lpstr>
      <vt:lpstr>Wingdings</vt:lpstr>
      <vt:lpstr>Arial</vt:lpstr>
      <vt:lpstr>Open Sans Condensed Light</vt:lpstr>
      <vt:lpstr>Titillium Lt</vt:lpstr>
      <vt:lpstr>1_Office Theme</vt:lpstr>
      <vt:lpstr>Présentation PowerPoint</vt:lpstr>
      <vt:lpstr>Qu’est-ce qu’un graphe ?</vt:lpstr>
      <vt:lpstr>Les graphes sont partout !</vt:lpstr>
      <vt:lpstr>Définitions</vt:lpstr>
      <vt:lpstr>Représentation visuelle</vt:lpstr>
      <vt:lpstr>Définitions</vt:lpstr>
      <vt:lpstr>Définitions</vt:lpstr>
      <vt:lpstr>Enigme n°1</vt:lpstr>
      <vt:lpstr>Lemme des poignées de mains</vt:lpstr>
      <vt:lpstr>Quelques graphes particuliers</vt:lpstr>
      <vt:lpstr>Quelques graphes particuliers</vt:lpstr>
      <vt:lpstr>Sous-graphes</vt:lpstr>
      <vt:lpstr>Chaînes et cycles dans un graphe</vt:lpstr>
      <vt:lpstr>Connexité</vt:lpstr>
      <vt:lpstr>Connexité</vt:lpstr>
      <vt:lpstr>Arbres</vt:lpstr>
      <vt:lpstr>Enigme n°2</vt:lpstr>
      <vt:lpstr>Enigme n°3</vt:lpstr>
      <vt:lpstr>Enigme n°4</vt:lpstr>
      <vt:lpstr>Graphes eulériens et hamiltoniens</vt:lpstr>
      <vt:lpstr>Graphes isomorphes</vt:lpstr>
      <vt:lpstr>Enigme n°5</vt:lpstr>
      <vt:lpstr>Graphes planaires</vt:lpstr>
      <vt:lpstr>Enigme n°6</vt:lpstr>
      <vt:lpstr>Graphes orientés</vt:lpstr>
      <vt:lpstr>Graphes orientés</vt:lpstr>
      <vt:lpstr>Connexité (graphes orientés)</vt:lpstr>
      <vt:lpstr>Représentation de graphes en machine</vt:lpstr>
      <vt:lpstr>Représentation de graphes en machine</vt:lpstr>
      <vt:lpstr>Représentation de graphes en machine</vt:lpstr>
      <vt:lpstr>Représentation de graphes en machine</vt:lpstr>
      <vt:lpstr>Propriétés de la matrice d’adjacence</vt:lpstr>
      <vt:lpstr>Propriétés de la matrice d’adjacence</vt:lpstr>
      <vt:lpstr>Enigme n°7</vt:lpstr>
      <vt:lpstr>Enigme n°8</vt:lpstr>
      <vt:lpstr>Couvertures et empaquetages</vt:lpstr>
      <vt:lpstr>Couvertures et empaquetages</vt:lpstr>
      <vt:lpstr>Couvertures et empaquetages</vt:lpstr>
      <vt:lpstr>Couvertures et empaquetages</vt:lpstr>
      <vt:lpstr>Enigme n°9</vt:lpstr>
      <vt:lpstr>Colorations</vt:lpstr>
      <vt:lpstr>Colorations</vt:lpstr>
      <vt:lpstr>Colorations</vt:lpstr>
      <vt:lpstr>Colorations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Gregory MOREL</dc:creator>
  <cp:lastModifiedBy>Grégory Morel</cp:lastModifiedBy>
  <cp:revision>111</cp:revision>
  <dcterms:created xsi:type="dcterms:W3CDTF">2021-03-25T16:24:44Z</dcterms:created>
  <dcterms:modified xsi:type="dcterms:W3CDTF">2023-04-21T09:59:17Z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0x0101000EFD9975C35DF04FAEFD2A1B14EC728F</vt:lpwstr>
  </property>
</Properties>
</file>